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7548800" cy="31089600"/>
  <p:notesSz cx="7010400" cy="9296400"/>
  <p:custDataLst>
    <p:tags r:id="rId3"/>
  </p:custDataLst>
  <p:defaultTextStyle>
    <a:defPPr>
      <a:defRPr lang="en-US"/>
    </a:defPPr>
    <a:lvl1pPr marL="0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51288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02576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53864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05153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756441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07729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459017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810305" algn="l" defTabSz="235128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810">
          <p15:clr>
            <a:srgbClr val="A4A3A4"/>
          </p15:clr>
        </p15:guide>
        <p15:guide id="2" pos="1536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18" clrIdx="0"/>
  <p:cmAuthor id="1" name="Hannah Spinner" initials="HS" lastIdx="1" clrIdx="1"/>
  <p:cmAuthor id="2" name="Computer Services" initials="CS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1427"/>
    <a:srgbClr val="A72B3D"/>
    <a:srgbClr val="003371"/>
    <a:srgbClr val="003471"/>
    <a:srgbClr val="F1F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539" autoAdjust="0"/>
    <p:restoredTop sz="98830" autoAdjust="0"/>
  </p:normalViewPr>
  <p:slideViewPr>
    <p:cSldViewPr snapToObjects="1" showGuides="1">
      <p:cViewPr varScale="1">
        <p:scale>
          <a:sx n="20" d="100"/>
          <a:sy n="20" d="100"/>
        </p:scale>
        <p:origin x="1118" y="91"/>
      </p:cViewPr>
      <p:guideLst>
        <p:guide orient="horz" pos="-1810"/>
        <p:guide pos="153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tags" Target="tags/tag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M. Hill" userId="dce0e311-4acf-43bb-a385-5b51401db103" providerId="ADAL" clId="{DC6C5C63-C0A5-4238-B4BF-EAFFB5D61769}"/>
    <pc:docChg chg="modSld">
      <pc:chgData name="Amanda M. Hill" userId="dce0e311-4acf-43bb-a385-5b51401db103" providerId="ADAL" clId="{DC6C5C63-C0A5-4238-B4BF-EAFFB5D61769}" dt="2025-12-02T15:42:48.431" v="18" actId="1035"/>
      <pc:docMkLst>
        <pc:docMk/>
      </pc:docMkLst>
      <pc:sldChg chg="modSp mod">
        <pc:chgData name="Amanda M. Hill" userId="dce0e311-4acf-43bb-a385-5b51401db103" providerId="ADAL" clId="{DC6C5C63-C0A5-4238-B4BF-EAFFB5D61769}" dt="2025-12-02T15:42:48.431" v="18" actId="1035"/>
        <pc:sldMkLst>
          <pc:docMk/>
          <pc:sldMk cId="0" sldId="256"/>
        </pc:sldMkLst>
        <pc:spChg chg="mod">
          <ac:chgData name="Amanda M. Hill" userId="dce0e311-4acf-43bb-a385-5b51401db103" providerId="ADAL" clId="{DC6C5C63-C0A5-4238-B4BF-EAFFB5D61769}" dt="2025-12-02T15:42:31.621" v="8" actId="1035"/>
          <ac:spMkLst>
            <pc:docMk/>
            <pc:sldMk cId="0" sldId="256"/>
            <ac:spMk id="24" creationId="{00000000-0000-0000-0000-000000000000}"/>
          </ac:spMkLst>
        </pc:spChg>
        <pc:spChg chg="mod">
          <ac:chgData name="Amanda M. Hill" userId="dce0e311-4acf-43bb-a385-5b51401db103" providerId="ADAL" clId="{DC6C5C63-C0A5-4238-B4BF-EAFFB5D61769}" dt="2025-12-02T15:42:47.606" v="17" actId="1035"/>
          <ac:spMkLst>
            <pc:docMk/>
            <pc:sldMk cId="0" sldId="256"/>
            <ac:spMk id="38" creationId="{00000000-0000-0000-0000-000000000000}"/>
          </ac:spMkLst>
        </pc:spChg>
        <pc:spChg chg="mod">
          <ac:chgData name="Amanda M. Hill" userId="dce0e311-4acf-43bb-a385-5b51401db103" providerId="ADAL" clId="{DC6C5C63-C0A5-4238-B4BF-EAFFB5D61769}" dt="2025-12-02T15:42:37.750" v="14" actId="1037"/>
          <ac:spMkLst>
            <pc:docMk/>
            <pc:sldMk cId="0" sldId="256"/>
            <ac:spMk id="39" creationId="{00000000-0000-0000-0000-000000000000}"/>
          </ac:spMkLst>
        </pc:spChg>
        <pc:spChg chg="mod">
          <ac:chgData name="Amanda M. Hill" userId="dce0e311-4acf-43bb-a385-5b51401db103" providerId="ADAL" clId="{DC6C5C63-C0A5-4238-B4BF-EAFFB5D61769}" dt="2025-12-02T15:42:48.431" v="18" actId="1035"/>
          <ac:spMkLst>
            <pc:docMk/>
            <pc:sldMk cId="0" sldId="256"/>
            <ac:spMk id="41" creationId="{00000000-0000-0000-0000-000000000000}"/>
          </ac:spMkLst>
        </pc:spChg>
        <pc:spChg chg="mod">
          <ac:chgData name="Amanda M. Hill" userId="dce0e311-4acf-43bb-a385-5b51401db103" providerId="ADAL" clId="{DC6C5C63-C0A5-4238-B4BF-EAFFB5D61769}" dt="2025-12-02T15:42:30.200" v="6" actId="1035"/>
          <ac:spMkLst>
            <pc:docMk/>
            <pc:sldMk cId="0" sldId="256"/>
            <ac:spMk id="49" creationId="{00000000-0000-0000-0000-000000000000}"/>
          </ac:spMkLst>
        </pc:spChg>
        <pc:spChg chg="mod">
          <ac:chgData name="Amanda M. Hill" userId="dce0e311-4acf-43bb-a385-5b51401db103" providerId="ADAL" clId="{DC6C5C63-C0A5-4238-B4BF-EAFFB5D61769}" dt="2025-12-02T15:42:42.495" v="16" actId="1035"/>
          <ac:spMkLst>
            <pc:docMk/>
            <pc:sldMk cId="0" sldId="256"/>
            <ac:spMk id="50" creationId="{00000000-0000-0000-0000-000000000000}"/>
          </ac:spMkLst>
        </pc:spChg>
        <pc:spChg chg="mod">
          <ac:chgData name="Amanda M. Hill" userId="dce0e311-4acf-43bb-a385-5b51401db103" providerId="ADAL" clId="{DC6C5C63-C0A5-4238-B4BF-EAFFB5D61769}" dt="2025-12-02T15:42:41.333" v="15" actId="1035"/>
          <ac:spMkLst>
            <pc:docMk/>
            <pc:sldMk cId="0" sldId="256"/>
            <ac:spMk id="5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6160" y="9657930"/>
            <a:ext cx="40416480" cy="66641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320" y="17617440"/>
            <a:ext cx="33284160" cy="7945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53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05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56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07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5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10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5471481" y="6973575"/>
            <a:ext cx="51354353" cy="1485463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08414" y="6973575"/>
            <a:ext cx="153270587" cy="1485463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6027" y="19977949"/>
            <a:ext cx="40416480" cy="6174740"/>
          </a:xfrm>
        </p:spPr>
        <p:txBody>
          <a:bodyPr anchor="t"/>
          <a:lstStyle>
            <a:lvl1pPr algn="l">
              <a:defRPr sz="20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6027" y="13177102"/>
            <a:ext cx="40416480" cy="6800848"/>
          </a:xfrm>
        </p:spPr>
        <p:txBody>
          <a:bodyPr anchor="b"/>
          <a:lstStyle>
            <a:lvl1pPr marL="0" indent="0">
              <a:buNone/>
              <a:defRPr sz="10300">
                <a:solidFill>
                  <a:schemeClr val="tx1">
                    <a:tint val="75000"/>
                  </a:schemeClr>
                </a:solidFill>
              </a:defRPr>
            </a:lvl1pPr>
            <a:lvl2pPr marL="2351288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02576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3pPr>
            <a:lvl4pPr marL="7053864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05153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756441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0772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459017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81030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08412" y="40625189"/>
            <a:ext cx="102312471" cy="114894781"/>
          </a:xfrm>
        </p:spPr>
        <p:txBody>
          <a:bodyPr/>
          <a:lstStyle>
            <a:lvl1pPr>
              <a:defRPr sz="14400"/>
            </a:lvl1pPr>
            <a:lvl2pPr>
              <a:defRPr sz="12300"/>
            </a:lvl2pPr>
            <a:lvl3pPr>
              <a:defRPr sz="103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513362" y="40625189"/>
            <a:ext cx="102312471" cy="114894781"/>
          </a:xfrm>
        </p:spPr>
        <p:txBody>
          <a:bodyPr/>
          <a:lstStyle>
            <a:lvl1pPr>
              <a:defRPr sz="14400"/>
            </a:lvl1pPr>
            <a:lvl2pPr>
              <a:defRPr sz="12300"/>
            </a:lvl2pPr>
            <a:lvl3pPr>
              <a:defRPr sz="103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0" y="1245026"/>
            <a:ext cx="42793920" cy="5181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7440" y="6959180"/>
            <a:ext cx="21008977" cy="2900254"/>
          </a:xfrm>
        </p:spPr>
        <p:txBody>
          <a:bodyPr anchor="b"/>
          <a:lstStyle>
            <a:lvl1pPr marL="0" indent="0">
              <a:buNone/>
              <a:defRPr sz="12300" b="1"/>
            </a:lvl1pPr>
            <a:lvl2pPr marL="2351288" indent="0">
              <a:buNone/>
              <a:defRPr sz="10300" b="1"/>
            </a:lvl2pPr>
            <a:lvl3pPr marL="4702576" indent="0">
              <a:buNone/>
              <a:defRPr sz="9300" b="1"/>
            </a:lvl3pPr>
            <a:lvl4pPr marL="7053864" indent="0">
              <a:buNone/>
              <a:defRPr sz="8200" b="1"/>
            </a:lvl4pPr>
            <a:lvl5pPr marL="9405153" indent="0">
              <a:buNone/>
              <a:defRPr sz="8200" b="1"/>
            </a:lvl5pPr>
            <a:lvl6pPr marL="11756441" indent="0">
              <a:buNone/>
              <a:defRPr sz="8200" b="1"/>
            </a:lvl6pPr>
            <a:lvl7pPr marL="14107729" indent="0">
              <a:buNone/>
              <a:defRPr sz="8200" b="1"/>
            </a:lvl7pPr>
            <a:lvl8pPr marL="16459017" indent="0">
              <a:buNone/>
              <a:defRPr sz="8200" b="1"/>
            </a:lvl8pPr>
            <a:lvl9pPr marL="18810305" indent="0">
              <a:buNone/>
              <a:defRPr sz="8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77440" y="9859434"/>
            <a:ext cx="21008977" cy="17912506"/>
          </a:xfrm>
        </p:spPr>
        <p:txBody>
          <a:bodyPr/>
          <a:lstStyle>
            <a:lvl1pPr>
              <a:defRPr sz="12300"/>
            </a:lvl1pPr>
            <a:lvl2pPr>
              <a:defRPr sz="10300"/>
            </a:lvl2pPr>
            <a:lvl3pPr>
              <a:defRPr sz="93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154132" y="6959180"/>
            <a:ext cx="21017231" cy="2900254"/>
          </a:xfrm>
        </p:spPr>
        <p:txBody>
          <a:bodyPr anchor="b"/>
          <a:lstStyle>
            <a:lvl1pPr marL="0" indent="0">
              <a:buNone/>
              <a:defRPr sz="12300" b="1"/>
            </a:lvl1pPr>
            <a:lvl2pPr marL="2351288" indent="0">
              <a:buNone/>
              <a:defRPr sz="10300" b="1"/>
            </a:lvl2pPr>
            <a:lvl3pPr marL="4702576" indent="0">
              <a:buNone/>
              <a:defRPr sz="9300" b="1"/>
            </a:lvl3pPr>
            <a:lvl4pPr marL="7053864" indent="0">
              <a:buNone/>
              <a:defRPr sz="8200" b="1"/>
            </a:lvl4pPr>
            <a:lvl5pPr marL="9405153" indent="0">
              <a:buNone/>
              <a:defRPr sz="8200" b="1"/>
            </a:lvl5pPr>
            <a:lvl6pPr marL="11756441" indent="0">
              <a:buNone/>
              <a:defRPr sz="8200" b="1"/>
            </a:lvl6pPr>
            <a:lvl7pPr marL="14107729" indent="0">
              <a:buNone/>
              <a:defRPr sz="8200" b="1"/>
            </a:lvl7pPr>
            <a:lvl8pPr marL="16459017" indent="0">
              <a:buNone/>
              <a:defRPr sz="8200" b="1"/>
            </a:lvl8pPr>
            <a:lvl9pPr marL="18810305" indent="0">
              <a:buNone/>
              <a:defRPr sz="8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154132" y="9859434"/>
            <a:ext cx="21017231" cy="17912506"/>
          </a:xfrm>
        </p:spPr>
        <p:txBody>
          <a:bodyPr/>
          <a:lstStyle>
            <a:lvl1pPr>
              <a:defRPr sz="12300"/>
            </a:lvl1pPr>
            <a:lvl2pPr>
              <a:defRPr sz="10300"/>
            </a:lvl2pPr>
            <a:lvl3pPr>
              <a:defRPr sz="93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3" y="1237827"/>
            <a:ext cx="15643227" cy="5267960"/>
          </a:xfrm>
        </p:spPr>
        <p:txBody>
          <a:bodyPr anchor="b"/>
          <a:lstStyle>
            <a:lvl1pPr algn="l">
              <a:defRPr sz="10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90261" y="1237830"/>
            <a:ext cx="26581100" cy="26534112"/>
          </a:xfrm>
        </p:spPr>
        <p:txBody>
          <a:bodyPr/>
          <a:lstStyle>
            <a:lvl1pPr>
              <a:defRPr sz="16500"/>
            </a:lvl1pPr>
            <a:lvl2pPr>
              <a:defRPr sz="14400"/>
            </a:lvl2pPr>
            <a:lvl3pPr>
              <a:defRPr sz="12300"/>
            </a:lvl3pPr>
            <a:lvl4pPr>
              <a:defRPr sz="10300"/>
            </a:lvl4pPr>
            <a:lvl5pPr>
              <a:defRPr sz="10300"/>
            </a:lvl5pPr>
            <a:lvl6pPr>
              <a:defRPr sz="10300"/>
            </a:lvl6pPr>
            <a:lvl7pPr>
              <a:defRPr sz="10300"/>
            </a:lvl7pPr>
            <a:lvl8pPr>
              <a:defRPr sz="10300"/>
            </a:lvl8pPr>
            <a:lvl9pPr>
              <a:defRPr sz="10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7443" y="6505790"/>
            <a:ext cx="15643227" cy="21266152"/>
          </a:xfrm>
        </p:spPr>
        <p:txBody>
          <a:bodyPr/>
          <a:lstStyle>
            <a:lvl1pPr marL="0" indent="0">
              <a:buNone/>
              <a:defRPr sz="7200"/>
            </a:lvl1pPr>
            <a:lvl2pPr marL="2351288" indent="0">
              <a:buNone/>
              <a:defRPr sz="6200"/>
            </a:lvl2pPr>
            <a:lvl3pPr marL="4702576" indent="0">
              <a:buNone/>
              <a:defRPr sz="5100"/>
            </a:lvl3pPr>
            <a:lvl4pPr marL="7053864" indent="0">
              <a:buNone/>
              <a:defRPr sz="4600"/>
            </a:lvl4pPr>
            <a:lvl5pPr marL="9405153" indent="0">
              <a:buNone/>
              <a:defRPr sz="4600"/>
            </a:lvl5pPr>
            <a:lvl6pPr marL="11756441" indent="0">
              <a:buNone/>
              <a:defRPr sz="4600"/>
            </a:lvl6pPr>
            <a:lvl7pPr marL="14107729" indent="0">
              <a:buNone/>
              <a:defRPr sz="4600"/>
            </a:lvl7pPr>
            <a:lvl8pPr marL="16459017" indent="0">
              <a:buNone/>
              <a:defRPr sz="4600"/>
            </a:lvl8pPr>
            <a:lvl9pPr marL="18810305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897" y="21762721"/>
            <a:ext cx="28529280" cy="2569212"/>
          </a:xfrm>
        </p:spPr>
        <p:txBody>
          <a:bodyPr anchor="b"/>
          <a:lstStyle>
            <a:lvl1pPr algn="l">
              <a:defRPr sz="10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19897" y="2777913"/>
            <a:ext cx="28529280" cy="18653760"/>
          </a:xfrm>
        </p:spPr>
        <p:txBody>
          <a:bodyPr/>
          <a:lstStyle>
            <a:lvl1pPr marL="0" indent="0">
              <a:buNone/>
              <a:defRPr sz="16500"/>
            </a:lvl1pPr>
            <a:lvl2pPr marL="2351288" indent="0">
              <a:buNone/>
              <a:defRPr sz="14400"/>
            </a:lvl2pPr>
            <a:lvl3pPr marL="4702576" indent="0">
              <a:buNone/>
              <a:defRPr sz="12300"/>
            </a:lvl3pPr>
            <a:lvl4pPr marL="7053864" indent="0">
              <a:buNone/>
              <a:defRPr sz="10300"/>
            </a:lvl4pPr>
            <a:lvl5pPr marL="9405153" indent="0">
              <a:buNone/>
              <a:defRPr sz="10300"/>
            </a:lvl5pPr>
            <a:lvl6pPr marL="11756441" indent="0">
              <a:buNone/>
              <a:defRPr sz="10300"/>
            </a:lvl6pPr>
            <a:lvl7pPr marL="14107729" indent="0">
              <a:buNone/>
              <a:defRPr sz="10300"/>
            </a:lvl7pPr>
            <a:lvl8pPr marL="16459017" indent="0">
              <a:buNone/>
              <a:defRPr sz="10300"/>
            </a:lvl8pPr>
            <a:lvl9pPr marL="18810305" indent="0">
              <a:buNone/>
              <a:defRPr sz="10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9897" y="24331933"/>
            <a:ext cx="28529280" cy="3648708"/>
          </a:xfrm>
        </p:spPr>
        <p:txBody>
          <a:bodyPr/>
          <a:lstStyle>
            <a:lvl1pPr marL="0" indent="0">
              <a:buNone/>
              <a:defRPr sz="7200"/>
            </a:lvl1pPr>
            <a:lvl2pPr marL="2351288" indent="0">
              <a:buNone/>
              <a:defRPr sz="6200"/>
            </a:lvl2pPr>
            <a:lvl3pPr marL="4702576" indent="0">
              <a:buNone/>
              <a:defRPr sz="5100"/>
            </a:lvl3pPr>
            <a:lvl4pPr marL="7053864" indent="0">
              <a:buNone/>
              <a:defRPr sz="4600"/>
            </a:lvl4pPr>
            <a:lvl5pPr marL="9405153" indent="0">
              <a:buNone/>
              <a:defRPr sz="4600"/>
            </a:lvl5pPr>
            <a:lvl6pPr marL="11756441" indent="0">
              <a:buNone/>
              <a:defRPr sz="4600"/>
            </a:lvl6pPr>
            <a:lvl7pPr marL="14107729" indent="0">
              <a:buNone/>
              <a:defRPr sz="4600"/>
            </a:lvl7pPr>
            <a:lvl8pPr marL="16459017" indent="0">
              <a:buNone/>
              <a:defRPr sz="4600"/>
            </a:lvl8pPr>
            <a:lvl9pPr marL="18810305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7440" y="1245026"/>
            <a:ext cx="42793920" cy="5181600"/>
          </a:xfrm>
          <a:prstGeom prst="rect">
            <a:avLst/>
          </a:prstGeom>
        </p:spPr>
        <p:txBody>
          <a:bodyPr vert="horz" lIns="470258" tIns="235129" rIns="470258" bIns="23512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7440" y="7254244"/>
            <a:ext cx="42793920" cy="20517699"/>
          </a:xfrm>
          <a:prstGeom prst="rect">
            <a:avLst/>
          </a:prstGeom>
        </p:spPr>
        <p:txBody>
          <a:bodyPr vert="horz" lIns="470258" tIns="235129" rIns="470258" bIns="2351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7440" y="28815457"/>
            <a:ext cx="11094720" cy="1655233"/>
          </a:xfrm>
          <a:prstGeom prst="rect">
            <a:avLst/>
          </a:prstGeom>
        </p:spPr>
        <p:txBody>
          <a:bodyPr vert="horz" lIns="470258" tIns="235129" rIns="470258" bIns="235129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CF178-3452-A343-BCC4-9748B6A4CDC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245840" y="28815457"/>
            <a:ext cx="15057120" cy="1655233"/>
          </a:xfrm>
          <a:prstGeom prst="rect">
            <a:avLst/>
          </a:prstGeom>
        </p:spPr>
        <p:txBody>
          <a:bodyPr vert="horz" lIns="470258" tIns="235129" rIns="470258" bIns="235129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076640" y="28815457"/>
            <a:ext cx="11094720" cy="1655233"/>
          </a:xfrm>
          <a:prstGeom prst="rect">
            <a:avLst/>
          </a:prstGeom>
        </p:spPr>
        <p:txBody>
          <a:bodyPr vert="horz" lIns="470258" tIns="235129" rIns="470258" bIns="235129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51288" rtl="0" eaLnBrk="1" latinLnBrk="0" hangingPunct="1">
        <a:spcBef>
          <a:spcPct val="0"/>
        </a:spcBef>
        <a:buNone/>
        <a:defRPr sz="2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3466" indent="-1763466" algn="l" defTabSz="2351288" rtl="0" eaLnBrk="1" latinLnBrk="0" hangingPunct="1">
        <a:spcBef>
          <a:spcPct val="20000"/>
        </a:spcBef>
        <a:buFont typeface="Arial"/>
        <a:buChar char="•"/>
        <a:defRPr sz="16500" kern="1200">
          <a:solidFill>
            <a:schemeClr val="tx1"/>
          </a:solidFill>
          <a:latin typeface="+mn-lt"/>
          <a:ea typeface="+mn-ea"/>
          <a:cs typeface="+mn-cs"/>
        </a:defRPr>
      </a:lvl1pPr>
      <a:lvl2pPr marL="3820843" indent="-1469555" algn="l" defTabSz="2351288" rtl="0" eaLnBrk="1" latinLnBrk="0" hangingPunct="1">
        <a:spcBef>
          <a:spcPct val="20000"/>
        </a:spcBef>
        <a:buFont typeface="Arial"/>
        <a:buChar char="–"/>
        <a:defRPr sz="14400" kern="1200">
          <a:solidFill>
            <a:schemeClr val="tx1"/>
          </a:solidFill>
          <a:latin typeface="+mn-lt"/>
          <a:ea typeface="+mn-ea"/>
          <a:cs typeface="+mn-cs"/>
        </a:defRPr>
      </a:lvl2pPr>
      <a:lvl3pPr marL="5878220" indent="-1175644" algn="l" defTabSz="2351288" rtl="0" eaLnBrk="1" latinLnBrk="0" hangingPunct="1">
        <a:spcBef>
          <a:spcPct val="20000"/>
        </a:spcBef>
        <a:buFont typeface="Arial"/>
        <a:buChar char="•"/>
        <a:defRPr sz="123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509" indent="-1175644" algn="l" defTabSz="2351288" rtl="0" eaLnBrk="1" latinLnBrk="0" hangingPunct="1">
        <a:spcBef>
          <a:spcPct val="20000"/>
        </a:spcBef>
        <a:buFont typeface="Arial"/>
        <a:buChar char="–"/>
        <a:defRPr sz="10300" kern="1200">
          <a:solidFill>
            <a:schemeClr val="tx1"/>
          </a:solidFill>
          <a:latin typeface="+mn-lt"/>
          <a:ea typeface="+mn-ea"/>
          <a:cs typeface="+mn-cs"/>
        </a:defRPr>
      </a:lvl4pPr>
      <a:lvl5pPr marL="10580797" indent="-1175644" algn="l" defTabSz="2351288" rtl="0" eaLnBrk="1" latinLnBrk="0" hangingPunct="1">
        <a:spcBef>
          <a:spcPct val="20000"/>
        </a:spcBef>
        <a:buFont typeface="Arial"/>
        <a:buChar char="»"/>
        <a:defRPr sz="10300" kern="1200">
          <a:solidFill>
            <a:schemeClr val="tx1"/>
          </a:solidFill>
          <a:latin typeface="+mn-lt"/>
          <a:ea typeface="+mn-ea"/>
          <a:cs typeface="+mn-cs"/>
        </a:defRPr>
      </a:lvl5pPr>
      <a:lvl6pPr marL="12932085" indent="-1175644" algn="l" defTabSz="2351288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6pPr>
      <a:lvl7pPr marL="15283373" indent="-1175644" algn="l" defTabSz="2351288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7pPr>
      <a:lvl8pPr marL="17634661" indent="-1175644" algn="l" defTabSz="2351288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8pPr>
      <a:lvl9pPr marL="19985949" indent="-1175644" algn="l" defTabSz="2351288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51288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02576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53864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05153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756441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07729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017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810305" algn="l" defTabSz="2351288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66800" y="533400"/>
            <a:ext cx="45567597" cy="3816429"/>
          </a:xfrm>
          <a:prstGeom prst="rect">
            <a:avLst/>
          </a:prstGeom>
          <a:noFill/>
          <a:ln w="1524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latin typeface="Arial"/>
                <a:cs typeface="Arial"/>
              </a:rPr>
              <a:t>Title </a:t>
            </a:r>
          </a:p>
          <a:p>
            <a:pPr algn="ctr"/>
            <a:endParaRPr lang="en-US" sz="7000" dirty="0">
              <a:latin typeface="Arial"/>
              <a:cs typeface="Arial"/>
            </a:endParaRPr>
          </a:p>
          <a:p>
            <a:pPr algn="ctr"/>
            <a:r>
              <a:rPr lang="en-US" sz="5200" dirty="0">
                <a:latin typeface="Arial"/>
                <a:cs typeface="Arial"/>
              </a:rPr>
              <a:t>Authors </a:t>
            </a:r>
          </a:p>
          <a:p>
            <a:pPr algn="ctr"/>
            <a:r>
              <a:rPr lang="en-US" sz="5000" dirty="0">
                <a:latin typeface="Arial"/>
                <a:cs typeface="Arial"/>
              </a:rPr>
              <a:t>Temple University School of Pharmacy, Philadelphia, PA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087600" y="6019800"/>
            <a:ext cx="17234647" cy="23774399"/>
          </a:xfrm>
          <a:prstGeom prst="rect">
            <a:avLst/>
          </a:prstGeom>
          <a:solidFill>
            <a:schemeClr val="bg1"/>
          </a:solidFill>
          <a:ln w="50800">
            <a:solidFill>
              <a:srgbClr val="881427"/>
            </a:solidFill>
          </a:ln>
          <a:effectLst/>
        </p:spPr>
        <p:txBody>
          <a:bodyPr wrap="square" rtlCol="0">
            <a:spAutoFit/>
          </a:bodyPr>
          <a:lstStyle/>
          <a:p>
            <a:pPr marL="411163" indent="-411163">
              <a:lnSpc>
                <a:spcPct val="110000"/>
              </a:lnSpc>
            </a:pPr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10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800" dirty="0">
              <a:solidFill>
                <a:srgbClr val="003371"/>
              </a:solidFill>
              <a:latin typeface="Arial"/>
              <a:cs typeface="Arial"/>
            </a:endParaRPr>
          </a:p>
          <a:p>
            <a:pPr algn="ctr"/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66800" y="4850250"/>
            <a:ext cx="13646230" cy="1169551"/>
          </a:xfrm>
          <a:prstGeom prst="rect">
            <a:avLst/>
          </a:prstGeom>
          <a:solidFill>
            <a:srgbClr val="88142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Background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663612" y="4852268"/>
            <a:ext cx="13970787" cy="1167533"/>
          </a:xfrm>
          <a:prstGeom prst="rect">
            <a:avLst/>
          </a:prstGeom>
          <a:solidFill>
            <a:srgbClr val="88142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Discussion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047081" y="6096001"/>
            <a:ext cx="14256246" cy="1436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163" indent="-411163">
              <a:lnSpc>
                <a:spcPct val="110000"/>
              </a:lnSpc>
              <a:buFont typeface="Wingdings" pitchFamily="-65" charset="2"/>
              <a:buChar char="§"/>
            </a:pPr>
            <a:endParaRPr lang="en-US" sz="4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11163" indent="-411163">
              <a:lnSpc>
                <a:spcPct val="110000"/>
              </a:lnSpc>
              <a:buFont typeface="Wingdings" pitchFamily="-65" charset="2"/>
              <a:buChar char="§"/>
            </a:pPr>
            <a:endParaRPr lang="en-US" sz="4000" dirty="0">
              <a:solidFill>
                <a:srgbClr val="003371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689801" y="21157049"/>
            <a:ext cx="13944600" cy="1169551"/>
          </a:xfrm>
          <a:prstGeom prst="rect">
            <a:avLst/>
          </a:prstGeom>
          <a:solidFill>
            <a:srgbClr val="88142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References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112014" y="4835870"/>
            <a:ext cx="17272986" cy="1169551"/>
          </a:xfrm>
          <a:prstGeom prst="rect">
            <a:avLst/>
          </a:prstGeom>
          <a:solidFill>
            <a:srgbClr val="88142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Results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0600" y="18821398"/>
            <a:ext cx="13722430" cy="1043680"/>
          </a:xfrm>
          <a:prstGeom prst="rect">
            <a:avLst/>
          </a:prstGeom>
          <a:solidFill>
            <a:srgbClr val="881427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Methods</a:t>
            </a:r>
          </a:p>
        </p:txBody>
      </p:sp>
      <p:graphicFrame>
        <p:nvGraphicFramePr>
          <p:cNvPr id="31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948682"/>
              </p:ext>
            </p:extLst>
          </p:nvPr>
        </p:nvGraphicFramePr>
        <p:xfrm>
          <a:off x="19717867" y="7165639"/>
          <a:ext cx="8546354" cy="13704951"/>
        </p:xfrm>
        <a:graphic>
          <a:graphicData uri="http://schemas.openxmlformats.org/drawingml/2006/table">
            <a:tbl>
              <a:tblPr/>
              <a:tblGrid>
                <a:gridCol w="4972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6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6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323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Patient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Demographics</a:t>
                      </a:r>
                    </a:p>
                  </a:txBody>
                  <a:tcPr marL="93233" marR="93233"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2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8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8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26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94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36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836942"/>
              </p:ext>
            </p:extLst>
          </p:nvPr>
        </p:nvGraphicFramePr>
        <p:xfrm>
          <a:off x="15770411" y="22860000"/>
          <a:ext cx="16004989" cy="6286378"/>
        </p:xfrm>
        <a:graphic>
          <a:graphicData uri="http://schemas.openxmlformats.org/drawingml/2006/table">
            <a:tbl>
              <a:tblPr/>
              <a:tblGrid>
                <a:gridCol w="6991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0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461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Outcomes</a:t>
                      </a:r>
                    </a:p>
                  </a:txBody>
                  <a:tcPr marL="93233" marR="93233"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68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61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61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5240000" y="6172200"/>
            <a:ext cx="17423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8471" y="6019800"/>
            <a:ext cx="13608129" cy="8463915"/>
          </a:xfrm>
          <a:prstGeom prst="rect">
            <a:avLst/>
          </a:prstGeom>
          <a:noFill/>
          <a:ln w="508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433387" lvl="1"/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2832301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90600" y="15006693"/>
            <a:ext cx="13722430" cy="1169550"/>
          </a:xfrm>
          <a:prstGeom prst="rect">
            <a:avLst/>
          </a:prstGeom>
          <a:solidFill>
            <a:srgbClr val="88142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Objectives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663612" y="15163805"/>
            <a:ext cx="13970788" cy="1169551"/>
          </a:xfrm>
          <a:prstGeom prst="rect">
            <a:avLst/>
          </a:prstGeom>
          <a:solidFill>
            <a:srgbClr val="88142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rial"/>
                <a:cs typeface="Arial"/>
              </a:rPr>
              <a:t>Conclusion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709223" y="26517601"/>
            <a:ext cx="13925177" cy="2657260"/>
            <a:chOff x="32473614" y="27051000"/>
            <a:chExt cx="13657385" cy="2657260"/>
          </a:xfrm>
        </p:grpSpPr>
        <p:sp>
          <p:nvSpPr>
            <p:cNvPr id="45" name="TextBox 44"/>
            <p:cNvSpPr txBox="1"/>
            <p:nvPr/>
          </p:nvSpPr>
          <p:spPr>
            <a:xfrm>
              <a:off x="32473614" y="27051000"/>
              <a:ext cx="13657385" cy="1169551"/>
            </a:xfrm>
            <a:prstGeom prst="rect">
              <a:avLst/>
            </a:prstGeom>
            <a:solidFill>
              <a:srgbClr val="88142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0" dirty="0">
                  <a:solidFill>
                    <a:schemeClr val="bg1"/>
                  </a:solidFill>
                  <a:latin typeface="Arial"/>
                  <a:cs typeface="Arial"/>
                </a:rPr>
                <a:t>Disclosures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2491884" y="28193999"/>
              <a:ext cx="13639112" cy="1514261"/>
            </a:xfrm>
            <a:prstGeom prst="rect">
              <a:avLst/>
            </a:prstGeom>
            <a:noFill/>
            <a:ln w="50800">
              <a:solidFill>
                <a:srgbClr val="881427"/>
              </a:solidFill>
            </a:ln>
          </p:spPr>
          <p:txBody>
            <a:bodyPr wrap="square" rtlCol="0">
              <a:spAutoFit/>
            </a:bodyPr>
            <a:lstStyle/>
            <a:p>
              <a:pPr marL="411163" lvl="1" indent="-411163">
                <a:lnSpc>
                  <a:spcPct val="110000"/>
                </a:lnSpc>
                <a:buFont typeface="Wingdings" pitchFamily="-65" charset="2"/>
                <a:buChar char="§"/>
              </a:pPr>
              <a:r>
                <a:rPr lang="en-US" sz="2800" dirty="0">
                  <a:latin typeface="Arial"/>
                  <a:cs typeface="Arial"/>
                </a:rPr>
                <a:t>Authors have nothing to disclose concerning possible financial or personal relationships with commercial entities that may have direct or indirect interest in the subject matter of this presentation. 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026808" y="16154400"/>
            <a:ext cx="13610306" cy="2062103"/>
          </a:xfrm>
          <a:prstGeom prst="rect">
            <a:avLst/>
          </a:prstGeom>
          <a:noFill/>
          <a:ln w="508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28700" y="19812000"/>
            <a:ext cx="13646229" cy="9941183"/>
          </a:xfrm>
          <a:prstGeom prst="rect">
            <a:avLst/>
          </a:prstGeom>
          <a:noFill/>
          <a:ln w="508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433387" lvl="1"/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2832301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689802" y="6019800"/>
            <a:ext cx="13944595" cy="8478294"/>
          </a:xfrm>
          <a:prstGeom prst="rect">
            <a:avLst/>
          </a:prstGeom>
          <a:noFill/>
          <a:ln w="508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433387" lvl="1"/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2832301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689808" y="16306800"/>
            <a:ext cx="13944595" cy="4524315"/>
          </a:xfrm>
          <a:prstGeom prst="rect">
            <a:avLst/>
          </a:prstGeom>
          <a:noFill/>
          <a:ln w="508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  <a:p>
            <a:pPr marL="914400" lvl="1" indent="-481013">
              <a:buFont typeface="Wingdings" charset="2"/>
              <a:buChar char="§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728140" y="22326600"/>
            <a:ext cx="13906257" cy="3539430"/>
          </a:xfrm>
          <a:prstGeom prst="rect">
            <a:avLst/>
          </a:prstGeom>
          <a:noFill/>
          <a:ln w="50800">
            <a:solidFill>
              <a:srgbClr val="881427"/>
            </a:solidFill>
          </a:ln>
        </p:spPr>
        <p:txBody>
          <a:bodyPr wrap="square" rtlCol="0">
            <a:spAutoFit/>
          </a:bodyPr>
          <a:lstStyle/>
          <a:p>
            <a:pPr marL="947737" lvl="1" indent="-514350">
              <a:buFont typeface="+mj-lt"/>
              <a:buAutoNum type="arabicPeriod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47737" lvl="1" indent="-514350">
              <a:buFont typeface="+mj-lt"/>
              <a:buAutoNum type="arabicPeriod"/>
            </a:pPr>
            <a:endParaRPr lang="en-US" sz="3200" dirty="0">
              <a:latin typeface="Arial"/>
              <a:cs typeface="Arial"/>
            </a:endParaRPr>
          </a:p>
          <a:p>
            <a:pPr marL="947737" lvl="1" indent="-514350">
              <a:buFont typeface="+mj-lt"/>
              <a:buAutoNum type="arabicPeriod"/>
            </a:pPr>
            <a:endParaRPr lang="en-US" sz="3200" dirty="0">
              <a:latin typeface="Arial"/>
              <a:cs typeface="Arial"/>
            </a:endParaRPr>
          </a:p>
          <a:p>
            <a:pPr marL="947737" lvl="1" indent="-514350">
              <a:buFont typeface="+mj-lt"/>
              <a:buAutoNum type="arabicPeriod"/>
            </a:pPr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marL="947737" lvl="1" indent="-514350">
              <a:buFont typeface="+mj-lt"/>
              <a:buAutoNum type="arabicPeriod"/>
            </a:pPr>
            <a:endParaRPr lang="en-US" sz="3200" dirty="0">
              <a:latin typeface="Arial"/>
              <a:cs typeface="Arial"/>
            </a:endParaRPr>
          </a:p>
          <a:p>
            <a:pPr marL="947737" lvl="1" indent="-514350">
              <a:buFont typeface="+mj-lt"/>
              <a:buAutoNum type="arabicPeriod"/>
            </a:pPr>
            <a:endParaRPr lang="en-US" sz="3200" dirty="0">
              <a:latin typeface="Arial"/>
              <a:cs typeface="Arial"/>
            </a:endParaRPr>
          </a:p>
          <a:p>
            <a:pPr marL="947737" lvl="1" indent="-514350">
              <a:buFont typeface="+mj-lt"/>
              <a:buAutoNum type="arabicPeriod"/>
            </a:pP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6F8CB1C-C3BA-4DA4-A67E-D1B856C5A6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745" b="17964"/>
          <a:stretch/>
        </p:blipFill>
        <p:spPr>
          <a:xfrm>
            <a:off x="1295400" y="757410"/>
            <a:ext cx="8839200" cy="3585990"/>
          </a:xfrm>
          <a:prstGeom prst="rect">
            <a:avLst/>
          </a:prstGeom>
        </p:spPr>
      </p:pic>
      <p:pic>
        <p:nvPicPr>
          <p:cNvPr id="4" name="Picture 3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3D89BEF2-C617-E493-FE84-56F6223321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39494" y="1009446"/>
            <a:ext cx="7181684" cy="287675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00"/>
  <p:tag name="ZEROBASED" val="False"/>
  <p:tag name="FIBDISPLAYRESULTS" val="True"/>
  <p:tag name="PRRESPONSE1" val="10"/>
  <p:tag name="PRRESPONSE5" val="6"/>
  <p:tag name="PRRESPONSE9" val="2"/>
  <p:tag name="TASKPANEKEY" val="b7962073-a0e7-473b-9c0b-9ed6c1ecb110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Tru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True"/>
  <p:tag name="EXPANDSHOWBAR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False"/>
  <p:tag name="PRRESPONSE4" val="7"/>
  <p:tag name="TPVERSION" val="2008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Tru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None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0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PFULLVERSION" val="4.3.2.117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9104</TotalTime>
  <Words>78</Words>
  <Application>Microsoft Office PowerPoint</Application>
  <PresentationFormat>Custom</PresentationFormat>
  <Paragraphs>123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Company>University of Pennsylvania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Amanda M. Hill</cp:lastModifiedBy>
  <cp:revision>173</cp:revision>
  <cp:lastPrinted>2013-02-05T04:12:07Z</cp:lastPrinted>
  <dcterms:created xsi:type="dcterms:W3CDTF">2013-02-09T20:30:45Z</dcterms:created>
  <dcterms:modified xsi:type="dcterms:W3CDTF">2025-12-02T15:42:48Z</dcterms:modified>
</cp:coreProperties>
</file>