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9" r:id="rId2"/>
    <p:sldId id="261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14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678ED9-9609-42C2-95D2-4A77EB61F6F5}" v="14" dt="2025-12-02T15:24:11.2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754" autoAdjust="0"/>
    <p:restoredTop sz="94673" autoAdjust="0"/>
  </p:normalViewPr>
  <p:slideViewPr>
    <p:cSldViewPr snapToGrid="0">
      <p:cViewPr varScale="1">
        <p:scale>
          <a:sx n="101" d="100"/>
          <a:sy n="101" d="100"/>
        </p:scale>
        <p:origin x="20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3B6D1-2A77-47C4-895F-B33F635FAE41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473F8-E2B5-4E01-99DD-8694C1C50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484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814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02038"/>
            <a:ext cx="7315200" cy="143128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42920" y="6512011"/>
            <a:ext cx="401080" cy="33277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93A0E397-5BF6-45C1-A1B2-674DF256445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Line 2"/>
          <p:cNvSpPr>
            <a:spLocks noChangeShapeType="1"/>
          </p:cNvSpPr>
          <p:nvPr userDrawn="1"/>
        </p:nvSpPr>
        <p:spPr bwMode="auto">
          <a:xfrm>
            <a:off x="457200" y="609600"/>
            <a:ext cx="8229600" cy="0"/>
          </a:xfrm>
          <a:prstGeom prst="line">
            <a:avLst/>
          </a:prstGeom>
          <a:noFill/>
          <a:ln w="19050" cmpd="sng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0" name="Line 2"/>
          <p:cNvSpPr>
            <a:spLocks noChangeShapeType="1"/>
          </p:cNvSpPr>
          <p:nvPr userDrawn="1"/>
        </p:nvSpPr>
        <p:spPr bwMode="auto">
          <a:xfrm>
            <a:off x="457200" y="6324600"/>
            <a:ext cx="8229600" cy="0"/>
          </a:xfrm>
          <a:prstGeom prst="line">
            <a:avLst/>
          </a:prstGeom>
          <a:noFill/>
          <a:ln w="19050" cmpd="sng">
            <a:solidFill>
              <a:schemeClr val="bg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n w="9525" cmpd="sng">
                <a:solidFill>
                  <a:schemeClr val="tx1"/>
                </a:solidFill>
              </a:ln>
              <a:latin typeface="Times New Roman" charset="0"/>
              <a:ea typeface="ＭＳ Ｐゴシック" charset="0"/>
            </a:endParaRPr>
          </a:p>
        </p:txBody>
      </p: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FDC6A800-74AF-4E4A-8968-CC60B8CE477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" y="5125394"/>
            <a:ext cx="3435066" cy="1431277"/>
          </a:xfrm>
          <a:prstGeom prst="rect">
            <a:avLst/>
          </a:prstGeom>
        </p:spPr>
      </p:pic>
      <p:pic>
        <p:nvPicPr>
          <p:cNvPr id="5" name="Picture 4" descr="A black and white text with white numbers&#10;&#10;AI-generated content may be incorrect.">
            <a:extLst>
              <a:ext uri="{FF2B5EF4-FFF2-40B4-BE49-F238E27FC236}">
                <a16:creationId xmlns:a16="http://schemas.microsoft.com/office/drawing/2014/main" id="{7F921616-B542-F70D-0328-5A2B6F2BDA7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3216" y="5113767"/>
            <a:ext cx="2794984" cy="1118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401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66"/>
          <p:cNvSpPr/>
          <p:nvPr userDrawn="1"/>
        </p:nvSpPr>
        <p:spPr>
          <a:xfrm>
            <a:off x="0" y="0"/>
            <a:ext cx="9144000" cy="5861304"/>
          </a:xfrm>
          <a:prstGeom prst="rect">
            <a:avLst/>
          </a:prstGeom>
          <a:solidFill>
            <a:srgbClr val="881427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" name="Shape 69"/>
          <p:cNvPicPr preferRelativeResize="0"/>
          <p:nvPr userDrawn="1"/>
        </p:nvPicPr>
        <p:blipFill rotWithShape="1">
          <a:blip r:embed="rId2">
            <a:alphaModFix amt="50000"/>
          </a:blip>
          <a:srcRect t="17271" r="22500"/>
          <a:stretch/>
        </p:blipFill>
        <p:spPr>
          <a:xfrm rot="-5760000">
            <a:off x="3352229" y="-3884031"/>
            <a:ext cx="1486114" cy="841583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70"/>
          <p:cNvSpPr/>
          <p:nvPr userDrawn="1"/>
        </p:nvSpPr>
        <p:spPr>
          <a:xfrm>
            <a:off x="909107" y="1138929"/>
            <a:ext cx="521208" cy="82296"/>
          </a:xfrm>
          <a:prstGeom prst="rect">
            <a:avLst/>
          </a:prstGeom>
          <a:solidFill>
            <a:srgbClr val="F4B70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71"/>
          <p:cNvSpPr txBox="1"/>
          <p:nvPr userDrawn="1"/>
        </p:nvSpPr>
        <p:spPr>
          <a:xfrm>
            <a:off x="812210" y="1338276"/>
            <a:ext cx="7938702" cy="98488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4000" dirty="0">
                <a:solidFill>
                  <a:schemeClr val="lt1"/>
                </a:solidFill>
                <a:latin typeface="Arial Narrow" panose="020B0606020202030204" pitchFamily="34" charset="0"/>
                <a:ea typeface="Arial"/>
                <a:cs typeface="Arial"/>
                <a:sym typeface="Arial"/>
              </a:rPr>
              <a:t>Section Header</a:t>
            </a:r>
          </a:p>
        </p:txBody>
      </p:sp>
      <p:sp>
        <p:nvSpPr>
          <p:cNvPr id="8" name="Shape 72"/>
          <p:cNvSpPr/>
          <p:nvPr userDrawn="1"/>
        </p:nvSpPr>
        <p:spPr>
          <a:xfrm>
            <a:off x="812210" y="2559502"/>
            <a:ext cx="8026989" cy="230832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800" dirty="0" err="1">
                <a:solidFill>
                  <a:schemeClr val="lt1"/>
                </a:solidFill>
                <a:latin typeface="Arial Narrow" panose="020B0606020202030204" pitchFamily="34" charset="0"/>
              </a:rPr>
              <a:t>Lorem</a:t>
            </a:r>
            <a:r>
              <a:rPr lang="en-US" sz="2800" dirty="0">
                <a:solidFill>
                  <a:schemeClr val="lt1"/>
                </a:solidFill>
                <a:latin typeface="Arial Narrow" panose="020B0606020202030204" pitchFamily="34" charset="0"/>
              </a:rPr>
              <a:t> </a:t>
            </a:r>
            <a:r>
              <a:rPr lang="en-US" sz="2800" dirty="0" err="1">
                <a:solidFill>
                  <a:schemeClr val="lt1"/>
                </a:solidFill>
                <a:latin typeface="Arial Narrow" panose="020B0606020202030204" pitchFamily="34" charset="0"/>
              </a:rPr>
              <a:t>ipsum</a:t>
            </a:r>
            <a:r>
              <a:rPr lang="en-US" sz="2800" dirty="0">
                <a:solidFill>
                  <a:schemeClr val="lt1"/>
                </a:solidFill>
                <a:latin typeface="Arial Narrow" panose="020B0606020202030204" pitchFamily="34" charset="0"/>
              </a:rPr>
              <a:t> text </a:t>
            </a:r>
            <a:endParaRPr lang="en-US" sz="2800" dirty="0">
              <a:solidFill>
                <a:schemeClr val="lt1"/>
              </a:solidFill>
              <a:latin typeface="Arial Narrow" panose="020B060602020203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50912" y="6516989"/>
            <a:ext cx="372248" cy="341011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93A0E397-5BF6-45C1-A1B2-674DF256445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black and grey text&#10;&#10;AI-generated content may be incorrect.">
            <a:extLst>
              <a:ext uri="{FF2B5EF4-FFF2-40B4-BE49-F238E27FC236}">
                <a16:creationId xmlns:a16="http://schemas.microsoft.com/office/drawing/2014/main" id="{A06F7654-2CA1-E514-C597-EC44D852711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73" y="5981565"/>
            <a:ext cx="3708889" cy="76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879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5417" y="98910"/>
            <a:ext cx="6863025" cy="672842"/>
          </a:xfrm>
        </p:spPr>
        <p:txBody>
          <a:bodyPr>
            <a:noAutofit/>
          </a:bodyPr>
          <a:lstStyle>
            <a:lvl1pPr>
              <a:defRPr sz="3600" b="1" baseline="0">
                <a:solidFill>
                  <a:srgbClr val="881427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3892"/>
            <a:ext cx="8058150" cy="4700935"/>
          </a:xfrm>
        </p:spPr>
        <p:txBody>
          <a:bodyPr>
            <a:normAutofit/>
          </a:bodyPr>
          <a:lstStyle>
            <a:lvl1pPr marL="228600" indent="-228600">
              <a:buFont typeface="Wingdings" panose="05000000000000000000" pitchFamily="2" charset="2"/>
              <a:buChar char="§"/>
              <a:defRPr sz="3600">
                <a:latin typeface="Arial Narrow" panose="020B0606020202030204" pitchFamily="34" charset="0"/>
              </a:defRPr>
            </a:lvl1pPr>
            <a:lvl2pPr marL="685800" indent="-228600">
              <a:buFont typeface="Wingdings" panose="05000000000000000000" pitchFamily="2" charset="2"/>
              <a:buChar char="§"/>
              <a:defRPr sz="3200">
                <a:latin typeface="Arial Narrow" panose="020B0606020202030204" pitchFamily="34" charset="0"/>
              </a:defRPr>
            </a:lvl2pPr>
            <a:lvl3pPr marL="1143000" indent="-228600">
              <a:buFont typeface="Wingdings" panose="05000000000000000000" pitchFamily="2" charset="2"/>
              <a:buChar char="§"/>
              <a:defRPr sz="2800">
                <a:latin typeface="Arial Narrow" panose="020B0606020202030204" pitchFamily="34" charset="0"/>
              </a:defRPr>
            </a:lvl3pPr>
            <a:lvl4pPr marL="1600200" indent="-228600">
              <a:buFont typeface="Wingdings" panose="05000000000000000000" pitchFamily="2" charset="2"/>
              <a:buChar char="§"/>
              <a:defRPr sz="2400">
                <a:latin typeface="Arial Narrow" panose="020B0606020202030204" pitchFamily="34" charset="0"/>
              </a:defRPr>
            </a:lvl4pPr>
            <a:lvl5pPr marL="2057400" indent="-228600">
              <a:buFont typeface="Wingdings" panose="05000000000000000000" pitchFamily="2" charset="2"/>
              <a:buChar char="§"/>
              <a:defRPr sz="2400"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5" name="Group 4"/>
          <p:cNvGrpSpPr/>
          <p:nvPr userDrawn="1"/>
        </p:nvGrpSpPr>
        <p:grpSpPr>
          <a:xfrm>
            <a:off x="395417" y="874543"/>
            <a:ext cx="8748584" cy="104339"/>
            <a:chOff x="509982" y="525877"/>
            <a:chExt cx="8634017" cy="86771"/>
          </a:xfrm>
        </p:grpSpPr>
        <p:cxnSp>
          <p:nvCxnSpPr>
            <p:cNvPr id="14" name="Shape 24"/>
            <p:cNvCxnSpPr/>
            <p:nvPr userDrawn="1"/>
          </p:nvCxnSpPr>
          <p:spPr>
            <a:xfrm rot="10800000">
              <a:off x="509982" y="525877"/>
              <a:ext cx="8634017" cy="0"/>
            </a:xfrm>
            <a:prstGeom prst="straightConnector1">
              <a:avLst/>
            </a:prstGeom>
            <a:noFill/>
            <a:ln w="12700" cap="flat" cmpd="sng">
              <a:solidFill>
                <a:srgbClr val="88142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5" name="Shape 25"/>
            <p:cNvSpPr/>
            <p:nvPr userDrawn="1"/>
          </p:nvSpPr>
          <p:spPr>
            <a:xfrm>
              <a:off x="511776" y="529650"/>
              <a:ext cx="1673968" cy="82998"/>
            </a:xfrm>
            <a:prstGeom prst="rect">
              <a:avLst/>
            </a:prstGeom>
            <a:solidFill>
              <a:srgbClr val="88142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71752" y="6509566"/>
            <a:ext cx="372248" cy="341011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93A0E397-5BF6-45C1-A1B2-674DF256445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FCD10766-BED3-4D1F-9AD5-C0631C23AC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081957"/>
            <a:ext cx="2052521" cy="855217"/>
          </a:xfrm>
          <a:prstGeom prst="rect">
            <a:avLst/>
          </a:prstGeom>
        </p:spPr>
      </p:pic>
      <p:pic>
        <p:nvPicPr>
          <p:cNvPr id="11" name="Picture 10" descr="A red numbers on a black background&#10;&#10;AI-generated content may be incorrect.">
            <a:extLst>
              <a:ext uri="{FF2B5EF4-FFF2-40B4-BE49-F238E27FC236}">
                <a16:creationId xmlns:a16="http://schemas.microsoft.com/office/drawing/2014/main" id="{342C6766-CD99-1867-6FCD-A3EC49AFD9E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356" y="115847"/>
            <a:ext cx="1735227" cy="69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14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985837"/>
            <a:ext cx="4057651" cy="4991520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8496" y="985837"/>
            <a:ext cx="3856853" cy="4991520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26" name="Group 25"/>
          <p:cNvGrpSpPr/>
          <p:nvPr userDrawn="1"/>
        </p:nvGrpSpPr>
        <p:grpSpPr>
          <a:xfrm>
            <a:off x="395417" y="874543"/>
            <a:ext cx="8748584" cy="104339"/>
            <a:chOff x="509982" y="525877"/>
            <a:chExt cx="8634017" cy="86771"/>
          </a:xfrm>
        </p:grpSpPr>
        <p:cxnSp>
          <p:nvCxnSpPr>
            <p:cNvPr id="27" name="Shape 24"/>
            <p:cNvCxnSpPr/>
            <p:nvPr userDrawn="1"/>
          </p:nvCxnSpPr>
          <p:spPr>
            <a:xfrm rot="10800000">
              <a:off x="509982" y="525877"/>
              <a:ext cx="8634017" cy="0"/>
            </a:xfrm>
            <a:prstGeom prst="straightConnector1">
              <a:avLst/>
            </a:prstGeom>
            <a:noFill/>
            <a:ln w="12700" cap="flat" cmpd="sng">
              <a:solidFill>
                <a:srgbClr val="88142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28" name="Shape 25"/>
            <p:cNvSpPr/>
            <p:nvPr userDrawn="1"/>
          </p:nvSpPr>
          <p:spPr>
            <a:xfrm>
              <a:off x="511776" y="529650"/>
              <a:ext cx="1673968" cy="82998"/>
            </a:xfrm>
            <a:prstGeom prst="rect">
              <a:avLst/>
            </a:prstGeom>
            <a:solidFill>
              <a:srgbClr val="88142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71752" y="6509566"/>
            <a:ext cx="372248" cy="341011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93A0E397-5BF6-45C1-A1B2-674DF256445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395417" y="98910"/>
            <a:ext cx="6863025" cy="672842"/>
          </a:xfrm>
        </p:spPr>
        <p:txBody>
          <a:bodyPr>
            <a:noAutofit/>
          </a:bodyPr>
          <a:lstStyle>
            <a:lvl1pPr>
              <a:defRPr sz="3600" b="1" baseline="0">
                <a:solidFill>
                  <a:srgbClr val="881427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AA9B7C5E-0F9E-6BC3-7A3A-5EA3D206DA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081957"/>
            <a:ext cx="2052521" cy="855217"/>
          </a:xfrm>
          <a:prstGeom prst="rect">
            <a:avLst/>
          </a:prstGeom>
        </p:spPr>
      </p:pic>
      <p:pic>
        <p:nvPicPr>
          <p:cNvPr id="5" name="Picture 4" descr="A red numbers on a black background&#10;&#10;AI-generated content may be incorrect.">
            <a:extLst>
              <a:ext uri="{FF2B5EF4-FFF2-40B4-BE49-F238E27FC236}">
                <a16:creationId xmlns:a16="http://schemas.microsoft.com/office/drawing/2014/main" id="{88AC0468-7EB6-6EED-1BC6-0C5A2ECA1EC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356" y="115847"/>
            <a:ext cx="1735227" cy="69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811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 userDrawn="1"/>
        </p:nvGrpSpPr>
        <p:grpSpPr>
          <a:xfrm>
            <a:off x="395417" y="874543"/>
            <a:ext cx="8748584" cy="104339"/>
            <a:chOff x="509982" y="525877"/>
            <a:chExt cx="8634017" cy="86771"/>
          </a:xfrm>
        </p:grpSpPr>
        <p:cxnSp>
          <p:nvCxnSpPr>
            <p:cNvPr id="24" name="Shape 24"/>
            <p:cNvCxnSpPr/>
            <p:nvPr userDrawn="1"/>
          </p:nvCxnSpPr>
          <p:spPr>
            <a:xfrm rot="10800000">
              <a:off x="509982" y="525877"/>
              <a:ext cx="8634017" cy="0"/>
            </a:xfrm>
            <a:prstGeom prst="straightConnector1">
              <a:avLst/>
            </a:prstGeom>
            <a:noFill/>
            <a:ln w="12700" cap="flat" cmpd="sng">
              <a:solidFill>
                <a:srgbClr val="881427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25" name="Shape 25"/>
            <p:cNvSpPr/>
            <p:nvPr userDrawn="1"/>
          </p:nvSpPr>
          <p:spPr>
            <a:xfrm>
              <a:off x="511776" y="529650"/>
              <a:ext cx="1673968" cy="82998"/>
            </a:xfrm>
            <a:prstGeom prst="rect">
              <a:avLst/>
            </a:prstGeom>
            <a:solidFill>
              <a:srgbClr val="881427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" name="Slide Number Placeholder 5"/>
          <p:cNvSpPr txBox="1">
            <a:spLocks/>
          </p:cNvSpPr>
          <p:nvPr userDrawn="1"/>
        </p:nvSpPr>
        <p:spPr>
          <a:xfrm>
            <a:off x="8771752" y="6509566"/>
            <a:ext cx="372248" cy="3410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A0E397-5BF6-45C1-A1B2-674DF2564456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395417" y="98910"/>
            <a:ext cx="6863025" cy="672842"/>
          </a:xfrm>
        </p:spPr>
        <p:txBody>
          <a:bodyPr>
            <a:noAutofit/>
          </a:bodyPr>
          <a:lstStyle>
            <a:lvl1pPr>
              <a:defRPr sz="3600" b="1" baseline="0">
                <a:solidFill>
                  <a:srgbClr val="881427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STYLE</a:t>
            </a:r>
          </a:p>
        </p:txBody>
      </p:sp>
      <p:pic>
        <p:nvPicPr>
          <p:cNvPr id="2" name="Picture 1" descr="A picture containing drawing&#10;&#10;Description automatically generated">
            <a:extLst>
              <a:ext uri="{FF2B5EF4-FFF2-40B4-BE49-F238E27FC236}">
                <a16:creationId xmlns:a16="http://schemas.microsoft.com/office/drawing/2014/main" id="{D40C48F3-A522-9E8D-3945-D9CD0A66D1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081957"/>
            <a:ext cx="2052521" cy="855217"/>
          </a:xfrm>
          <a:prstGeom prst="rect">
            <a:avLst/>
          </a:prstGeom>
        </p:spPr>
      </p:pic>
      <p:pic>
        <p:nvPicPr>
          <p:cNvPr id="3" name="Picture 2" descr="A red numbers on a black background&#10;&#10;AI-generated content may be incorrect.">
            <a:extLst>
              <a:ext uri="{FF2B5EF4-FFF2-40B4-BE49-F238E27FC236}">
                <a16:creationId xmlns:a16="http://schemas.microsoft.com/office/drawing/2014/main" id="{129D65F3-2241-754B-9AB4-A4781DAD014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356" y="115847"/>
            <a:ext cx="1735227" cy="69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345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8814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71752" y="6509566"/>
            <a:ext cx="372248" cy="34101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fld id="{93A0E397-5BF6-45C1-A1B2-674DF256445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B522D08C-9B83-4253-9DEB-4822343B44F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245" b="44074"/>
          <a:stretch/>
        </p:blipFill>
        <p:spPr>
          <a:xfrm>
            <a:off x="3533034" y="1866812"/>
            <a:ext cx="2342091" cy="2762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800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0E397-5BF6-45C1-A1B2-674DF25644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84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8" r:id="rId2"/>
    <p:sldLayoutId id="2147483662" r:id="rId3"/>
    <p:sldLayoutId id="2147483664" r:id="rId4"/>
    <p:sldLayoutId id="2147483666" r:id="rId5"/>
    <p:sldLayoutId id="214748366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60513"/>
            <a:ext cx="7772400" cy="2387600"/>
          </a:xfrm>
        </p:spPr>
        <p:txBody>
          <a:bodyPr>
            <a:normAutofit/>
          </a:bodyPr>
          <a:lstStyle/>
          <a:p>
            <a:r>
              <a:rPr lang="en-US" sz="8000" b="1">
                <a:latin typeface="URW DIN" panose="00000500000000000000" pitchFamily="2" charset="0"/>
              </a:rPr>
              <a:t>TITLE</a:t>
            </a:r>
            <a:endParaRPr lang="en-US" sz="8000" b="1" dirty="0">
              <a:latin typeface="URW DIN" panose="000005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E397-5BF6-45C1-A1B2-674DF256445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664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3893"/>
            <a:ext cx="8314552" cy="4788758"/>
          </a:xfrm>
        </p:spPr>
        <p:txBody>
          <a:bodyPr>
            <a:normAutofit/>
          </a:bodyPr>
          <a:lstStyle/>
          <a:p>
            <a:endParaRPr lang="en-US" sz="2400" dirty="0">
              <a:latin typeface="URW DIN" panose="000005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E397-5BF6-45C1-A1B2-674DF256445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368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E397-5BF6-45C1-A1B2-674DF256445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800B6-7A68-CD98-10D3-4DDFB73ED3B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F1AE441-E821-F329-7C53-0FB658EA68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488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306895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0E397-5BF6-45C1-A1B2-674DF256445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37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4277</TotalTime>
  <Words>17</Words>
  <Application>Microsoft Office PowerPoint</Application>
  <PresentationFormat>On-screen Show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Arial Narrow</vt:lpstr>
      <vt:lpstr>Calibri</vt:lpstr>
      <vt:lpstr>Times New Roman</vt:lpstr>
      <vt:lpstr>URW DIN</vt:lpstr>
      <vt:lpstr>Wingdings</vt:lpstr>
      <vt:lpstr>Office Theme</vt:lpstr>
      <vt:lpstr>TITLE</vt:lpstr>
      <vt:lpstr>Click to add text</vt:lpstr>
      <vt:lpstr>Click to add text</vt:lpstr>
      <vt:lpstr>Click to add text</vt:lpstr>
      <vt:lpstr>PowerPoint Presentation</vt:lpstr>
    </vt:vector>
  </TitlesOfParts>
  <Company>Temple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M. Cheng</dc:creator>
  <cp:lastModifiedBy>Amanda M. Hill</cp:lastModifiedBy>
  <cp:revision>25</cp:revision>
  <dcterms:created xsi:type="dcterms:W3CDTF">2017-04-05T17:58:45Z</dcterms:created>
  <dcterms:modified xsi:type="dcterms:W3CDTF">2025-12-02T15:24:37Z</dcterms:modified>
</cp:coreProperties>
</file>