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M. Hill" userId="dce0e311-4acf-43bb-a385-5b51401db103" providerId="ADAL" clId="{DC6C5C63-C0A5-4238-B4BF-EAFFB5D61769}"/>
    <pc:docChg chg="addSld">
      <pc:chgData name="Amanda M. Hill" userId="dce0e311-4acf-43bb-a385-5b51401db103" providerId="ADAL" clId="{DC6C5C63-C0A5-4238-B4BF-EAFFB5D61769}" dt="2026-05-12T20:11:15.642" v="4" actId="680"/>
      <pc:docMkLst>
        <pc:docMk/>
      </pc:docMkLst>
      <pc:sldChg chg="new">
        <pc:chgData name="Amanda M. Hill" userId="dce0e311-4acf-43bb-a385-5b51401db103" providerId="ADAL" clId="{DC6C5C63-C0A5-4238-B4BF-EAFFB5D61769}" dt="2026-05-12T20:11:08.518" v="0" actId="680"/>
        <pc:sldMkLst>
          <pc:docMk/>
          <pc:sldMk cId="4205953084" sldId="257"/>
        </pc:sldMkLst>
      </pc:sldChg>
      <pc:sldChg chg="new">
        <pc:chgData name="Amanda M. Hill" userId="dce0e311-4acf-43bb-a385-5b51401db103" providerId="ADAL" clId="{DC6C5C63-C0A5-4238-B4BF-EAFFB5D61769}" dt="2026-05-12T20:11:10.514" v="1" actId="680"/>
        <pc:sldMkLst>
          <pc:docMk/>
          <pc:sldMk cId="2333430462" sldId="258"/>
        </pc:sldMkLst>
      </pc:sldChg>
      <pc:sldChg chg="new">
        <pc:chgData name="Amanda M. Hill" userId="dce0e311-4acf-43bb-a385-5b51401db103" providerId="ADAL" clId="{DC6C5C63-C0A5-4238-B4BF-EAFFB5D61769}" dt="2026-05-12T20:11:11.985" v="2" actId="680"/>
        <pc:sldMkLst>
          <pc:docMk/>
          <pc:sldMk cId="2092028311" sldId="259"/>
        </pc:sldMkLst>
      </pc:sldChg>
      <pc:sldChg chg="new">
        <pc:chgData name="Amanda M. Hill" userId="dce0e311-4acf-43bb-a385-5b51401db103" providerId="ADAL" clId="{DC6C5C63-C0A5-4238-B4BF-EAFFB5D61769}" dt="2026-05-12T20:11:13.852" v="3" actId="680"/>
        <pc:sldMkLst>
          <pc:docMk/>
          <pc:sldMk cId="2358930506" sldId="260"/>
        </pc:sldMkLst>
      </pc:sldChg>
      <pc:sldChg chg="new">
        <pc:chgData name="Amanda M. Hill" userId="dce0e311-4acf-43bb-a385-5b51401db103" providerId="ADAL" clId="{DC6C5C63-C0A5-4238-B4BF-EAFFB5D61769}" dt="2026-05-12T20:11:15.642" v="4" actId="680"/>
        <pc:sldMkLst>
          <pc:docMk/>
          <pc:sldMk cId="1368392717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9"/>
            <a:ext cx="97536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7227" y="6512012"/>
            <a:ext cx="534773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>
            <a:off x="609600" y="609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609600" y="6324600"/>
            <a:ext cx="109728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7763EF-9A0B-4217-FE87-54AFC9AC84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44" y="5415177"/>
            <a:ext cx="2385254" cy="993856"/>
          </a:xfrm>
          <a:prstGeom prst="rect">
            <a:avLst/>
          </a:prstGeom>
        </p:spPr>
      </p:pic>
      <p:pic>
        <p:nvPicPr>
          <p:cNvPr id="7" name="Picture 6" descr="A black and white text with white numbers&#10;&#10;AI-generated content may be incorrect.">
            <a:extLst>
              <a:ext uri="{FF2B5EF4-FFF2-40B4-BE49-F238E27FC236}">
                <a16:creationId xmlns:a16="http://schemas.microsoft.com/office/drawing/2014/main" id="{9FBA5721-0D72-D300-3524-515B496881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7173" y="5349508"/>
            <a:ext cx="1929325" cy="77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55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6"/>
          <p:cNvSpPr/>
          <p:nvPr/>
        </p:nvSpPr>
        <p:spPr>
          <a:xfrm>
            <a:off x="0" y="0"/>
            <a:ext cx="12192000" cy="5861304"/>
          </a:xfrm>
          <a:prstGeom prst="rect">
            <a:avLst/>
          </a:prstGeom>
          <a:solidFill>
            <a:srgbClr val="88142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Shape 69"/>
          <p:cNvPicPr preferRelativeResize="0"/>
          <p:nvPr/>
        </p:nvPicPr>
        <p:blipFill rotWithShape="1">
          <a:blip r:embed="rId2">
            <a:alphaModFix amt="50000"/>
          </a:blip>
          <a:srcRect t="17271" r="22500"/>
          <a:stretch/>
        </p:blipFill>
        <p:spPr>
          <a:xfrm rot="-5760000">
            <a:off x="4717324" y="-5286670"/>
            <a:ext cx="1486114" cy="112211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70"/>
          <p:cNvSpPr/>
          <p:nvPr/>
        </p:nvSpPr>
        <p:spPr>
          <a:xfrm>
            <a:off x="1212143" y="1138929"/>
            <a:ext cx="694944" cy="82296"/>
          </a:xfrm>
          <a:prstGeom prst="rect">
            <a:avLst/>
          </a:prstGeom>
          <a:solidFill>
            <a:srgbClr val="F4B7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1"/>
          <p:cNvSpPr txBox="1"/>
          <p:nvPr/>
        </p:nvSpPr>
        <p:spPr>
          <a:xfrm>
            <a:off x="1082947" y="1338276"/>
            <a:ext cx="10584936" cy="984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lt1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Section Header</a:t>
            </a:r>
          </a:p>
        </p:txBody>
      </p:sp>
      <p:sp>
        <p:nvSpPr>
          <p:cNvPr id="8" name="Shape 72"/>
          <p:cNvSpPr/>
          <p:nvPr/>
        </p:nvSpPr>
        <p:spPr>
          <a:xfrm>
            <a:off x="1082947" y="2559503"/>
            <a:ext cx="10702652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Lorem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ipsum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text </a:t>
            </a:r>
            <a:endParaRPr lang="en-US" sz="2800" dirty="0">
              <a:solidFill>
                <a:schemeClr val="lt1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67883" y="6516990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ack and grey text&#10;&#10;AI-generated content may be incorrect.">
            <a:extLst>
              <a:ext uri="{FF2B5EF4-FFF2-40B4-BE49-F238E27FC236}">
                <a16:creationId xmlns:a16="http://schemas.microsoft.com/office/drawing/2014/main" id="{A06F7654-2CA1-E514-C597-EC44D85271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65" y="5981565"/>
            <a:ext cx="4945185" cy="76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5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7223" y="98910"/>
            <a:ext cx="9150700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3893"/>
            <a:ext cx="10744200" cy="4700935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14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28C7AF6E-74F6-C67B-3A25-983F1008E0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8" name="Picture 7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599BD382-A72C-F0B0-0B34-6E489456484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648" y="76675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9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985837"/>
            <a:ext cx="5410201" cy="499152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1329" y="985837"/>
            <a:ext cx="5142471" cy="499152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27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8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27223" y="98910"/>
            <a:ext cx="9150700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AB87FB8A-4090-1D04-180A-2BC34A23B2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9" name="Picture 8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EF3B8E4E-B296-8658-C8AC-CC0FB1F297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648" y="76675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9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527223" y="874544"/>
            <a:ext cx="11664779" cy="104339"/>
            <a:chOff x="509982" y="525877"/>
            <a:chExt cx="8634017" cy="86771"/>
          </a:xfrm>
        </p:grpSpPr>
        <p:cxnSp>
          <p:nvCxnSpPr>
            <p:cNvPr id="24" name="Shape 24"/>
            <p:cNvCxnSpPr/>
            <p:nvPr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Shape 25"/>
            <p:cNvSpPr/>
            <p:nvPr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Slide Number Placeholder 5"/>
          <p:cNvSpPr txBox="1">
            <a:spLocks/>
          </p:cNvSpPr>
          <p:nvPr/>
        </p:nvSpPr>
        <p:spPr>
          <a:xfrm>
            <a:off x="11695669" y="6509567"/>
            <a:ext cx="496331" cy="3410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A0E397-5BF6-45C1-A1B2-674DF2564456}" type="slidenum">
              <a:rPr lang="en-US" sz="1200" smtClean="0">
                <a:solidFill>
                  <a:schemeClr val="tx1"/>
                </a:solidFill>
              </a:rPr>
              <a:pPr/>
              <a:t>‹#›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527223" y="98910"/>
            <a:ext cx="9150700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0A8C576D-06E5-9A65-0DF2-EF79579C01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5" name="Picture 4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4B317D8C-9FDC-73C4-B7A0-A2E9FD0BFC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648" y="76675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80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95669" y="6509567"/>
            <a:ext cx="496331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42920993-5F47-2E7E-2CE2-9FE7174A91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245" b="44074"/>
          <a:stretch/>
        </p:blipFill>
        <p:spPr>
          <a:xfrm>
            <a:off x="4924954" y="2047649"/>
            <a:ext cx="2342091" cy="27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8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9027-AE54-4DC6-BF21-7D29A1789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64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7711-DDB4-5F37-4C92-99DB85FF5D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6A84B-7799-0AA2-0F31-622DAD162B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8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5953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B5C30-574B-05C1-A1CF-F5D9B090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9FE14-27B3-AF12-4B35-5AD231570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3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D17674-1896-26B9-BCFE-1E3D6C76AD4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FC5B1-C0C3-4528-70C9-4102E65561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E7FC81-F15E-DDBE-50D7-9527EB873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2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A0BA8-D400-A0AB-769D-E02249F3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30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839271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FC6A928A-530F-4824-B648-E8D894889B9D}" vid="{68225E58-D470-49DC-819D-6F46274B7C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Wingdings</vt:lpstr>
      <vt:lpstr>Theme3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M. Hill</dc:creator>
  <cp:lastModifiedBy>Amanda M. Hill</cp:lastModifiedBy>
  <cp:revision>1</cp:revision>
  <dcterms:created xsi:type="dcterms:W3CDTF">2026-05-12T20:02:30Z</dcterms:created>
  <dcterms:modified xsi:type="dcterms:W3CDTF">2026-05-12T20:11:19Z</dcterms:modified>
</cp:coreProperties>
</file>