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8"/>
  </p:notesMasterIdLst>
  <p:sldIdLst>
    <p:sldId id="259" r:id="rId2"/>
    <p:sldId id="260" r:id="rId3"/>
    <p:sldId id="261" r:id="rId4"/>
    <p:sldId id="262" r:id="rId5"/>
    <p:sldId id="263" r:id="rId6"/>
    <p:sldId id="264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8142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22B5179-44A6-413C-BC01-B7CAC1A9C4EB}" v="6" dt="2025-12-02T15:09:46.64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4754" autoAdjust="0"/>
    <p:restoredTop sz="94660"/>
  </p:normalViewPr>
  <p:slideViewPr>
    <p:cSldViewPr snapToGrid="0">
      <p:cViewPr varScale="1">
        <p:scale>
          <a:sx n="108" d="100"/>
          <a:sy n="108" d="100"/>
        </p:scale>
        <p:origin x="261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F13B6D1-2A77-47C4-895F-B33F635FAE41}" type="datetimeFigureOut">
              <a:rPr lang="en-US" smtClean="0"/>
              <a:t>12/2/2025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C4473F8-E2B5-4E01-99DD-8694C1C50C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24849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rgbClr val="88142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1122363"/>
            <a:ext cx="7772400" cy="2387600"/>
          </a:xfrm>
        </p:spPr>
        <p:txBody>
          <a:bodyPr anchor="b">
            <a:normAutofit/>
          </a:bodyPr>
          <a:lstStyle>
            <a:lvl1pPr algn="ctr">
              <a:defRPr sz="5400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602038"/>
            <a:ext cx="7315200" cy="1431281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bg1"/>
                </a:solidFill>
                <a:latin typeface="Arial Narrow" panose="020B060602020203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742920" y="6512011"/>
            <a:ext cx="401080" cy="332773"/>
          </a:xfrm>
        </p:spPr>
        <p:txBody>
          <a:bodyPr/>
          <a:lstStyle>
            <a:lvl1pPr>
              <a:defRPr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fld id="{93A0E397-5BF6-45C1-A1B2-674DF256445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Line 2"/>
          <p:cNvSpPr>
            <a:spLocks noChangeShapeType="1"/>
          </p:cNvSpPr>
          <p:nvPr userDrawn="1"/>
        </p:nvSpPr>
        <p:spPr bwMode="auto">
          <a:xfrm>
            <a:off x="457200" y="609600"/>
            <a:ext cx="8229600" cy="0"/>
          </a:xfrm>
          <a:prstGeom prst="line">
            <a:avLst/>
          </a:prstGeom>
          <a:noFill/>
          <a:ln w="19050" cmpd="sng">
            <a:solidFill>
              <a:schemeClr val="bg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Times New Roman" charset="0"/>
              <a:ea typeface="ＭＳ Ｐゴシック" charset="0"/>
            </a:endParaRPr>
          </a:p>
        </p:txBody>
      </p:sp>
      <p:sp>
        <p:nvSpPr>
          <p:cNvPr id="10" name="Line 2"/>
          <p:cNvSpPr>
            <a:spLocks noChangeShapeType="1"/>
          </p:cNvSpPr>
          <p:nvPr userDrawn="1"/>
        </p:nvSpPr>
        <p:spPr bwMode="auto">
          <a:xfrm>
            <a:off x="457200" y="6324600"/>
            <a:ext cx="8229600" cy="0"/>
          </a:xfrm>
          <a:prstGeom prst="line">
            <a:avLst/>
          </a:prstGeom>
          <a:noFill/>
          <a:ln w="19050" cmpd="sng">
            <a:solidFill>
              <a:schemeClr val="bg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n w="9525" cmpd="sng">
                <a:solidFill>
                  <a:schemeClr val="tx1"/>
                </a:solidFill>
              </a:ln>
              <a:latin typeface="Times New Roman" charset="0"/>
              <a:ea typeface="ＭＳ Ｐゴシック" charset="0"/>
            </a:endParaRPr>
          </a:p>
        </p:txBody>
      </p:sp>
      <p:pic>
        <p:nvPicPr>
          <p:cNvPr id="11" name="Picture 10" descr="A picture containing drawing&#10;&#10;Description automatically generated">
            <a:extLst>
              <a:ext uri="{FF2B5EF4-FFF2-40B4-BE49-F238E27FC236}">
                <a16:creationId xmlns:a16="http://schemas.microsoft.com/office/drawing/2014/main" id="{888C5C12-3626-41AE-B32B-3515D3927CA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4308" y="5125394"/>
            <a:ext cx="3435072" cy="1431280"/>
          </a:xfrm>
          <a:prstGeom prst="rect">
            <a:avLst/>
          </a:prstGeom>
        </p:spPr>
      </p:pic>
      <p:pic>
        <p:nvPicPr>
          <p:cNvPr id="5" name="Picture 4" descr="A black and white text with white numbers&#10;&#10;AI-generated content may be incorrect.">
            <a:extLst>
              <a:ext uri="{FF2B5EF4-FFF2-40B4-BE49-F238E27FC236}">
                <a16:creationId xmlns:a16="http://schemas.microsoft.com/office/drawing/2014/main" id="{381DD3E1-2394-752A-C460-ADF3D8A02EEE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70913" y="5104362"/>
            <a:ext cx="2818485" cy="11281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04017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hape 66"/>
          <p:cNvSpPr/>
          <p:nvPr userDrawn="1"/>
        </p:nvSpPr>
        <p:spPr>
          <a:xfrm>
            <a:off x="0" y="0"/>
            <a:ext cx="9144000" cy="5861304"/>
          </a:xfrm>
          <a:prstGeom prst="rect">
            <a:avLst/>
          </a:prstGeom>
          <a:solidFill>
            <a:srgbClr val="881427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5" name="Shape 69"/>
          <p:cNvPicPr preferRelativeResize="0"/>
          <p:nvPr userDrawn="1"/>
        </p:nvPicPr>
        <p:blipFill rotWithShape="1">
          <a:blip r:embed="rId2">
            <a:alphaModFix amt="50000"/>
          </a:blip>
          <a:srcRect t="17271" r="22500"/>
          <a:stretch/>
        </p:blipFill>
        <p:spPr>
          <a:xfrm rot="-5760000">
            <a:off x="3352229" y="-3884031"/>
            <a:ext cx="1486114" cy="8415837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Shape 70"/>
          <p:cNvSpPr/>
          <p:nvPr userDrawn="1"/>
        </p:nvSpPr>
        <p:spPr>
          <a:xfrm>
            <a:off x="909107" y="1138929"/>
            <a:ext cx="521208" cy="82296"/>
          </a:xfrm>
          <a:prstGeom prst="rect">
            <a:avLst/>
          </a:prstGeom>
          <a:solidFill>
            <a:srgbClr val="F4B701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" name="Shape 71"/>
          <p:cNvSpPr txBox="1"/>
          <p:nvPr userDrawn="1"/>
        </p:nvSpPr>
        <p:spPr>
          <a:xfrm>
            <a:off x="812210" y="1338276"/>
            <a:ext cx="7938702" cy="98488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en-US" sz="4000" dirty="0">
                <a:solidFill>
                  <a:schemeClr val="lt1"/>
                </a:solidFill>
                <a:latin typeface="Arial Narrow" panose="020B0606020202030204" pitchFamily="34" charset="0"/>
                <a:ea typeface="Arial"/>
                <a:cs typeface="Arial"/>
                <a:sym typeface="Arial"/>
              </a:rPr>
              <a:t>Section Header</a:t>
            </a:r>
          </a:p>
        </p:txBody>
      </p:sp>
      <p:sp>
        <p:nvSpPr>
          <p:cNvPr id="8" name="Shape 72"/>
          <p:cNvSpPr/>
          <p:nvPr userDrawn="1"/>
        </p:nvSpPr>
        <p:spPr>
          <a:xfrm>
            <a:off x="812210" y="2559502"/>
            <a:ext cx="8026989" cy="2308323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en-US" sz="2800" dirty="0" err="1">
                <a:solidFill>
                  <a:schemeClr val="lt1"/>
                </a:solidFill>
                <a:latin typeface="Arial Narrow" panose="020B0606020202030204" pitchFamily="34" charset="0"/>
              </a:rPr>
              <a:t>Lorem</a:t>
            </a:r>
            <a:r>
              <a:rPr lang="en-US" sz="2800" dirty="0">
                <a:solidFill>
                  <a:schemeClr val="lt1"/>
                </a:solidFill>
                <a:latin typeface="Arial Narrow" panose="020B0606020202030204" pitchFamily="34" charset="0"/>
              </a:rPr>
              <a:t> </a:t>
            </a:r>
            <a:r>
              <a:rPr lang="en-US" sz="2800" dirty="0" err="1">
                <a:solidFill>
                  <a:schemeClr val="lt1"/>
                </a:solidFill>
                <a:latin typeface="Arial Narrow" panose="020B0606020202030204" pitchFamily="34" charset="0"/>
              </a:rPr>
              <a:t>ipsum</a:t>
            </a:r>
            <a:r>
              <a:rPr lang="en-US" sz="2800" dirty="0">
                <a:solidFill>
                  <a:schemeClr val="lt1"/>
                </a:solidFill>
                <a:latin typeface="Arial Narrow" panose="020B0606020202030204" pitchFamily="34" charset="0"/>
              </a:rPr>
              <a:t> text </a:t>
            </a:r>
            <a:endParaRPr lang="en-US" sz="2800" dirty="0">
              <a:solidFill>
                <a:schemeClr val="lt1"/>
              </a:solidFill>
              <a:latin typeface="Arial Narrow" panose="020B0606020202030204" pitchFamily="34" charset="0"/>
              <a:ea typeface="Arial"/>
              <a:cs typeface="Arial"/>
              <a:sym typeface="Arial"/>
            </a:endParaRPr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750912" y="6516989"/>
            <a:ext cx="372248" cy="341011"/>
          </a:xfrm>
        </p:spPr>
        <p:txBody>
          <a:bodyPr/>
          <a:lstStyle>
            <a:lvl1pPr>
              <a:defRPr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93A0E397-5BF6-45C1-A1B2-674DF2564456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9" name="Picture 8" descr="A black and grey text&#10;&#10;AI-generated content may be incorrect.">
            <a:extLst>
              <a:ext uri="{FF2B5EF4-FFF2-40B4-BE49-F238E27FC236}">
                <a16:creationId xmlns:a16="http://schemas.microsoft.com/office/drawing/2014/main" id="{8AC7B402-3F79-315C-D7CA-0D35874360E3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5042" y="5948333"/>
            <a:ext cx="4170528" cy="8560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78791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165358"/>
            <a:ext cx="7576236" cy="672842"/>
          </a:xfrm>
        </p:spPr>
        <p:txBody>
          <a:bodyPr/>
          <a:lstStyle>
            <a:lvl1pPr>
              <a:defRPr b="1" baseline="0">
                <a:solidFill>
                  <a:srgbClr val="881427"/>
                </a:solidFill>
                <a:latin typeface="Arial Narrow" panose="020B0606020202030204" pitchFamily="34" charset="0"/>
              </a:defRPr>
            </a:lvl1pPr>
          </a:lstStyle>
          <a:p>
            <a:r>
              <a:rPr lang="en-US" dirty="0"/>
              <a:t>CLICK TO EDIT MASTER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73892"/>
            <a:ext cx="8058150" cy="4605471"/>
          </a:xfrm>
        </p:spPr>
        <p:txBody>
          <a:bodyPr>
            <a:normAutofit/>
          </a:bodyPr>
          <a:lstStyle>
            <a:lvl1pPr marL="228600" indent="-228600">
              <a:buFont typeface="Wingdings" panose="05000000000000000000" pitchFamily="2" charset="2"/>
              <a:buChar char="§"/>
              <a:defRPr sz="3600">
                <a:latin typeface="Arial Narrow" panose="020B0606020202030204" pitchFamily="34" charset="0"/>
              </a:defRPr>
            </a:lvl1pPr>
            <a:lvl2pPr marL="685800" indent="-228600">
              <a:buFont typeface="Wingdings" panose="05000000000000000000" pitchFamily="2" charset="2"/>
              <a:buChar char="§"/>
              <a:defRPr sz="3200">
                <a:latin typeface="Arial Narrow" panose="020B0606020202030204" pitchFamily="34" charset="0"/>
              </a:defRPr>
            </a:lvl2pPr>
            <a:lvl3pPr marL="1143000" indent="-228600">
              <a:buFont typeface="Wingdings" panose="05000000000000000000" pitchFamily="2" charset="2"/>
              <a:buChar char="§"/>
              <a:defRPr sz="2800">
                <a:latin typeface="Arial Narrow" panose="020B0606020202030204" pitchFamily="34" charset="0"/>
              </a:defRPr>
            </a:lvl3pPr>
            <a:lvl4pPr marL="1600200" indent="-228600">
              <a:buFont typeface="Wingdings" panose="05000000000000000000" pitchFamily="2" charset="2"/>
              <a:buChar char="§"/>
              <a:defRPr sz="2400">
                <a:latin typeface="Arial Narrow" panose="020B0606020202030204" pitchFamily="34" charset="0"/>
              </a:defRPr>
            </a:lvl4pPr>
            <a:lvl5pPr marL="2057400" indent="-228600">
              <a:buFont typeface="Wingdings" panose="05000000000000000000" pitchFamily="2" charset="2"/>
              <a:buChar char="§"/>
              <a:defRPr sz="2400"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grpSp>
        <p:nvGrpSpPr>
          <p:cNvPr id="5" name="Group 4"/>
          <p:cNvGrpSpPr/>
          <p:nvPr userDrawn="1"/>
        </p:nvGrpSpPr>
        <p:grpSpPr>
          <a:xfrm>
            <a:off x="395417" y="874543"/>
            <a:ext cx="8748584" cy="104339"/>
            <a:chOff x="509982" y="525877"/>
            <a:chExt cx="8634017" cy="86771"/>
          </a:xfrm>
        </p:grpSpPr>
        <p:cxnSp>
          <p:nvCxnSpPr>
            <p:cNvPr id="14" name="Shape 24"/>
            <p:cNvCxnSpPr/>
            <p:nvPr userDrawn="1"/>
          </p:nvCxnSpPr>
          <p:spPr>
            <a:xfrm rot="10800000">
              <a:off x="509982" y="525877"/>
              <a:ext cx="8634017" cy="0"/>
            </a:xfrm>
            <a:prstGeom prst="straightConnector1">
              <a:avLst/>
            </a:prstGeom>
            <a:noFill/>
            <a:ln w="12700" cap="flat" cmpd="sng">
              <a:solidFill>
                <a:srgbClr val="881427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sp>
          <p:nvSpPr>
            <p:cNvPr id="15" name="Shape 25"/>
            <p:cNvSpPr/>
            <p:nvPr userDrawn="1"/>
          </p:nvSpPr>
          <p:spPr>
            <a:xfrm>
              <a:off x="511776" y="529650"/>
              <a:ext cx="1673968" cy="82998"/>
            </a:xfrm>
            <a:prstGeom prst="rect">
              <a:avLst/>
            </a:prstGeom>
            <a:solidFill>
              <a:srgbClr val="881427"/>
            </a:solidFill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771752" y="6509566"/>
            <a:ext cx="372248" cy="341011"/>
          </a:xfrm>
        </p:spPr>
        <p:txBody>
          <a:bodyPr/>
          <a:lstStyle>
            <a:lvl1pPr>
              <a:defRPr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fld id="{93A0E397-5BF6-45C1-A1B2-674DF2564456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2" name="Picture 11" descr="A black and grey text&#10;&#10;AI-generated content may be incorrect.">
            <a:extLst>
              <a:ext uri="{FF2B5EF4-FFF2-40B4-BE49-F238E27FC236}">
                <a16:creationId xmlns:a16="http://schemas.microsoft.com/office/drawing/2014/main" id="{C2841405-7BB6-8476-8570-579A8D1B476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5042" y="5948333"/>
            <a:ext cx="4170528" cy="8560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71433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199" y="985837"/>
            <a:ext cx="4057651" cy="4821814"/>
          </a:xfrm>
        </p:spPr>
        <p:txBody>
          <a:bodyPr/>
          <a:lstStyle>
            <a:lvl1pPr marL="228600" indent="-228600">
              <a:buFont typeface="Wingdings" panose="05000000000000000000" pitchFamily="2" charset="2"/>
              <a:buChar char="§"/>
              <a:defRPr/>
            </a:lvl1pPr>
            <a:lvl2pPr marL="685800" indent="-228600">
              <a:buFont typeface="Wingdings" panose="05000000000000000000" pitchFamily="2" charset="2"/>
              <a:buChar char="§"/>
              <a:defRPr/>
            </a:lvl2pPr>
            <a:lvl3pPr marL="1143000" indent="-228600">
              <a:buFont typeface="Wingdings" panose="05000000000000000000" pitchFamily="2" charset="2"/>
              <a:buChar char="§"/>
              <a:defRPr/>
            </a:lvl3pPr>
            <a:lvl4pPr marL="1600200" indent="-228600">
              <a:buFont typeface="Wingdings" panose="05000000000000000000" pitchFamily="2" charset="2"/>
              <a:buChar char="§"/>
              <a:defRPr/>
            </a:lvl4pPr>
            <a:lvl5pPr marL="2057400" indent="-228600">
              <a:buFont typeface="Wingdings" panose="05000000000000000000" pitchFamily="2" charset="2"/>
              <a:buChar char="§"/>
              <a:defRPr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8496" y="985837"/>
            <a:ext cx="3856853" cy="4821812"/>
          </a:xfrm>
        </p:spPr>
        <p:txBody>
          <a:bodyPr/>
          <a:lstStyle>
            <a:lvl1pPr marL="228600" indent="-228600">
              <a:buFont typeface="Wingdings" panose="05000000000000000000" pitchFamily="2" charset="2"/>
              <a:buChar char="§"/>
              <a:defRPr/>
            </a:lvl1pPr>
            <a:lvl2pPr marL="685800" indent="-228600">
              <a:buFont typeface="Wingdings" panose="05000000000000000000" pitchFamily="2" charset="2"/>
              <a:buChar char="§"/>
              <a:defRPr/>
            </a:lvl2pPr>
            <a:lvl3pPr marL="1143000" indent="-228600">
              <a:buFont typeface="Wingdings" panose="05000000000000000000" pitchFamily="2" charset="2"/>
              <a:buChar char="§"/>
              <a:defRPr/>
            </a:lvl3pPr>
            <a:lvl4pPr marL="1600200" indent="-228600">
              <a:buFont typeface="Wingdings" panose="05000000000000000000" pitchFamily="2" charset="2"/>
              <a:buChar char="§"/>
              <a:defRPr/>
            </a:lvl4pPr>
            <a:lvl5pPr marL="2057400" indent="-228600">
              <a:buFont typeface="Wingdings" panose="05000000000000000000" pitchFamily="2" charset="2"/>
              <a:buChar char="§"/>
              <a:defRPr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0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165358"/>
            <a:ext cx="7576236" cy="672842"/>
          </a:xfrm>
        </p:spPr>
        <p:txBody>
          <a:bodyPr/>
          <a:lstStyle>
            <a:lvl1pPr>
              <a:defRPr b="1" baseline="0">
                <a:solidFill>
                  <a:srgbClr val="881427"/>
                </a:solidFill>
                <a:latin typeface="Arial Narrow" panose="020B0606020202030204" pitchFamily="34" charset="0"/>
              </a:defRPr>
            </a:lvl1pPr>
          </a:lstStyle>
          <a:p>
            <a:r>
              <a:rPr lang="en-US" dirty="0"/>
              <a:t>CLICK TO EDIT MASTER STYLE</a:t>
            </a:r>
          </a:p>
        </p:txBody>
      </p:sp>
      <p:grpSp>
        <p:nvGrpSpPr>
          <p:cNvPr id="26" name="Group 25"/>
          <p:cNvGrpSpPr/>
          <p:nvPr userDrawn="1"/>
        </p:nvGrpSpPr>
        <p:grpSpPr>
          <a:xfrm>
            <a:off x="395417" y="874543"/>
            <a:ext cx="8748584" cy="104339"/>
            <a:chOff x="509982" y="525877"/>
            <a:chExt cx="8634017" cy="86771"/>
          </a:xfrm>
        </p:grpSpPr>
        <p:cxnSp>
          <p:nvCxnSpPr>
            <p:cNvPr id="27" name="Shape 24"/>
            <p:cNvCxnSpPr/>
            <p:nvPr userDrawn="1"/>
          </p:nvCxnSpPr>
          <p:spPr>
            <a:xfrm rot="10800000">
              <a:off x="509982" y="525877"/>
              <a:ext cx="8634017" cy="0"/>
            </a:xfrm>
            <a:prstGeom prst="straightConnector1">
              <a:avLst/>
            </a:prstGeom>
            <a:noFill/>
            <a:ln w="12700" cap="flat" cmpd="sng">
              <a:solidFill>
                <a:srgbClr val="881427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sp>
          <p:nvSpPr>
            <p:cNvPr id="28" name="Shape 25"/>
            <p:cNvSpPr/>
            <p:nvPr userDrawn="1"/>
          </p:nvSpPr>
          <p:spPr>
            <a:xfrm>
              <a:off x="511776" y="529650"/>
              <a:ext cx="1673968" cy="82998"/>
            </a:xfrm>
            <a:prstGeom prst="rect">
              <a:avLst/>
            </a:prstGeom>
            <a:solidFill>
              <a:srgbClr val="881427"/>
            </a:solidFill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3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771752" y="6509566"/>
            <a:ext cx="372248" cy="341011"/>
          </a:xfrm>
        </p:spPr>
        <p:txBody>
          <a:bodyPr/>
          <a:lstStyle>
            <a:lvl1pPr>
              <a:defRPr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fld id="{93A0E397-5BF6-45C1-A1B2-674DF2564456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2" name="Picture 1" descr="A black and grey text&#10;&#10;AI-generated content may be incorrect.">
            <a:extLst>
              <a:ext uri="{FF2B5EF4-FFF2-40B4-BE49-F238E27FC236}">
                <a16:creationId xmlns:a16="http://schemas.microsoft.com/office/drawing/2014/main" id="{5924AEDC-B040-B819-9281-598DFC2DE5C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5042" y="5948333"/>
            <a:ext cx="4170528" cy="8560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18118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165358"/>
            <a:ext cx="7576236" cy="672842"/>
          </a:xfrm>
        </p:spPr>
        <p:txBody>
          <a:bodyPr/>
          <a:lstStyle>
            <a:lvl1pPr>
              <a:defRPr b="1" baseline="0">
                <a:solidFill>
                  <a:srgbClr val="881427"/>
                </a:solidFill>
                <a:latin typeface="Arial Narrow" panose="020B0606020202030204" pitchFamily="34" charset="0"/>
              </a:defRPr>
            </a:lvl1pPr>
          </a:lstStyle>
          <a:p>
            <a:r>
              <a:rPr lang="en-US" dirty="0"/>
              <a:t>CLICK TO EDIT MASTER STYLE</a:t>
            </a:r>
          </a:p>
        </p:txBody>
      </p:sp>
      <p:grpSp>
        <p:nvGrpSpPr>
          <p:cNvPr id="23" name="Group 22"/>
          <p:cNvGrpSpPr/>
          <p:nvPr userDrawn="1"/>
        </p:nvGrpSpPr>
        <p:grpSpPr>
          <a:xfrm>
            <a:off x="395417" y="874543"/>
            <a:ext cx="8748584" cy="104339"/>
            <a:chOff x="509982" y="525877"/>
            <a:chExt cx="8634017" cy="86771"/>
          </a:xfrm>
        </p:grpSpPr>
        <p:cxnSp>
          <p:nvCxnSpPr>
            <p:cNvPr id="24" name="Shape 24"/>
            <p:cNvCxnSpPr/>
            <p:nvPr userDrawn="1"/>
          </p:nvCxnSpPr>
          <p:spPr>
            <a:xfrm rot="10800000">
              <a:off x="509982" y="525877"/>
              <a:ext cx="8634017" cy="0"/>
            </a:xfrm>
            <a:prstGeom prst="straightConnector1">
              <a:avLst/>
            </a:prstGeom>
            <a:noFill/>
            <a:ln w="12700" cap="flat" cmpd="sng">
              <a:solidFill>
                <a:srgbClr val="881427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sp>
          <p:nvSpPr>
            <p:cNvPr id="25" name="Shape 25"/>
            <p:cNvSpPr/>
            <p:nvPr userDrawn="1"/>
          </p:nvSpPr>
          <p:spPr>
            <a:xfrm>
              <a:off x="511776" y="529650"/>
              <a:ext cx="1673968" cy="82998"/>
            </a:xfrm>
            <a:prstGeom prst="rect">
              <a:avLst/>
            </a:prstGeom>
            <a:solidFill>
              <a:srgbClr val="881427"/>
            </a:solidFill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26" name="Slide Number Placeholder 5"/>
          <p:cNvSpPr txBox="1">
            <a:spLocks/>
          </p:cNvSpPr>
          <p:nvPr userDrawn="1"/>
        </p:nvSpPr>
        <p:spPr>
          <a:xfrm>
            <a:off x="8771752" y="6509566"/>
            <a:ext cx="372248" cy="3410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bg1"/>
                </a:solidFill>
                <a:latin typeface="Arial Narrow" panose="020B0606020202030204" pitchFamily="34" charset="0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93A0E397-5BF6-45C1-A1B2-674DF2564456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2" name="Picture 1" descr="A black and grey text&#10;&#10;AI-generated content may be incorrect.">
            <a:extLst>
              <a:ext uri="{FF2B5EF4-FFF2-40B4-BE49-F238E27FC236}">
                <a16:creationId xmlns:a16="http://schemas.microsoft.com/office/drawing/2014/main" id="{F78BD08D-14AF-10DC-766C-88B4F92409D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5042" y="5948333"/>
            <a:ext cx="4170528" cy="8560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93452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slide">
    <p:bg>
      <p:bgPr>
        <a:solidFill>
          <a:srgbClr val="88142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771752" y="6509566"/>
            <a:ext cx="372248" cy="341011"/>
          </a:xfrm>
        </p:spPr>
        <p:txBody>
          <a:bodyPr/>
          <a:lstStyle>
            <a:lvl1pPr>
              <a:defRPr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fld id="{93A0E397-5BF6-45C1-A1B2-674DF2564456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3" name="Picture 2" descr="A picture containing drawing&#10;&#10;Description automatically generated">
            <a:extLst>
              <a:ext uri="{FF2B5EF4-FFF2-40B4-BE49-F238E27FC236}">
                <a16:creationId xmlns:a16="http://schemas.microsoft.com/office/drawing/2014/main" id="{BD763D32-12D6-4EB3-AB05-4B4151407C02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0245" b="44074"/>
          <a:stretch/>
        </p:blipFill>
        <p:spPr>
          <a:xfrm>
            <a:off x="3507158" y="1876972"/>
            <a:ext cx="2129683" cy="25121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78005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A0E397-5BF6-45C1-A1B2-674DF25644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17842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8" r:id="rId2"/>
    <p:sldLayoutId id="2147483662" r:id="rId3"/>
    <p:sldLayoutId id="2147483664" r:id="rId4"/>
    <p:sldLayoutId id="2147483666" r:id="rId5"/>
    <p:sldLayoutId id="2147483667" r:id="rId6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Arial Narrow" panose="020B060602020203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Arial Narrow" panose="020B0606020202030204" pitchFamily="34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 Narrow" panose="020B0606020202030204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 Narrow" panose="020B0606020202030204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 Narrow" panose="020B0606020202030204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 Narrow" panose="020B060602020203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0E397-5BF6-45C1-A1B2-674DF2564456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26647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0E397-5BF6-45C1-A1B2-674DF2564456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22488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0E397-5BF6-45C1-A1B2-674DF2564456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90261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0E397-5BF6-45C1-A1B2-674DF2564456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43935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0556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0E397-5BF6-45C1-A1B2-674DF2564456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9068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225</TotalTime>
  <Words>5</Words>
  <Application>Microsoft Office PowerPoint</Application>
  <PresentationFormat>On-screen Show (4:3)</PresentationFormat>
  <Paragraphs>5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Arial</vt:lpstr>
      <vt:lpstr>Arial Narrow</vt:lpstr>
      <vt:lpstr>Calibri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Temple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Amy M. Cheng</dc:creator>
  <cp:lastModifiedBy>Amanda M. Hill</cp:lastModifiedBy>
  <cp:revision>22</cp:revision>
  <dcterms:created xsi:type="dcterms:W3CDTF">2017-04-05T17:58:45Z</dcterms:created>
  <dcterms:modified xsi:type="dcterms:W3CDTF">2025-12-02T15:10:19Z</dcterms:modified>
</cp:coreProperties>
</file>