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014" autoAdjust="0"/>
    <p:restoredTop sz="94660"/>
  </p:normalViewPr>
  <p:slideViewPr>
    <p:cSldViewPr snapToGrid="0">
      <p:cViewPr varScale="1">
        <p:scale>
          <a:sx n="87" d="100"/>
          <a:sy n="87" d="100"/>
        </p:scale>
        <p:origin x="403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rgbClr val="88142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914400" y="1122363"/>
            <a:ext cx="10363200" cy="2387600"/>
          </a:xfrm>
        </p:spPr>
        <p:txBody>
          <a:bodyPr anchor="b">
            <a:normAutofit/>
          </a:bodyPr>
          <a:lstStyle>
            <a:lvl1pPr algn="ctr">
              <a:defRPr sz="5400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3602039"/>
            <a:ext cx="9753600" cy="1431281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bg1"/>
                </a:solidFill>
                <a:latin typeface="Arial Narrow" panose="020B060602020203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657227" y="6512012"/>
            <a:ext cx="534773" cy="332773"/>
          </a:xfrm>
        </p:spPr>
        <p:txBody>
          <a:bodyPr/>
          <a:lstStyle>
            <a:lvl1pPr>
              <a:defRPr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fld id="{95E37FF6-5C40-4719-AC9A-8C46E12D76CF}" type="slidenum">
              <a:rPr lang="en-US" smtClean="0"/>
              <a:t>‹#›</a:t>
            </a:fld>
            <a:endParaRPr lang="en-US"/>
          </a:p>
        </p:txBody>
      </p:sp>
      <p:sp>
        <p:nvSpPr>
          <p:cNvPr id="9" name="Line 2"/>
          <p:cNvSpPr>
            <a:spLocks noChangeShapeType="1"/>
          </p:cNvSpPr>
          <p:nvPr/>
        </p:nvSpPr>
        <p:spPr bwMode="auto">
          <a:xfrm>
            <a:off x="609600" y="609600"/>
            <a:ext cx="10972800" cy="0"/>
          </a:xfrm>
          <a:prstGeom prst="line">
            <a:avLst/>
          </a:prstGeom>
          <a:noFill/>
          <a:ln w="19050" cmpd="sng">
            <a:solidFill>
              <a:schemeClr val="bg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sz="1800">
              <a:latin typeface="Times New Roman" charset="0"/>
              <a:ea typeface="ＭＳ Ｐゴシック" charset="0"/>
            </a:endParaRPr>
          </a:p>
        </p:txBody>
      </p:sp>
      <p:sp>
        <p:nvSpPr>
          <p:cNvPr id="10" name="Line 2"/>
          <p:cNvSpPr>
            <a:spLocks noChangeShapeType="1"/>
          </p:cNvSpPr>
          <p:nvPr/>
        </p:nvSpPr>
        <p:spPr bwMode="auto">
          <a:xfrm>
            <a:off x="609600" y="6324600"/>
            <a:ext cx="10972800" cy="0"/>
          </a:xfrm>
          <a:prstGeom prst="line">
            <a:avLst/>
          </a:prstGeom>
          <a:noFill/>
          <a:ln w="19050" cmpd="sng">
            <a:solidFill>
              <a:schemeClr val="bg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sz="1800">
              <a:ln w="9525" cmpd="sng">
                <a:solidFill>
                  <a:schemeClr val="tx1"/>
                </a:solidFill>
              </a:ln>
              <a:latin typeface="Times New Roman" charset="0"/>
              <a:ea typeface="ＭＳ Ｐゴシック" charset="0"/>
            </a:endParaRPr>
          </a:p>
        </p:txBody>
      </p:sp>
      <p:pic>
        <p:nvPicPr>
          <p:cNvPr id="4" name="Picture 3" descr="A picture containing drawing&#10;&#10;Description automatically generated">
            <a:extLst>
              <a:ext uri="{FF2B5EF4-FFF2-40B4-BE49-F238E27FC236}">
                <a16:creationId xmlns:a16="http://schemas.microsoft.com/office/drawing/2014/main" id="{78E7A39F-5CA1-71B2-239E-AFCA770DF11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1399" y="5519293"/>
            <a:ext cx="2291863" cy="954943"/>
          </a:xfrm>
          <a:prstGeom prst="rect">
            <a:avLst/>
          </a:prstGeom>
        </p:spPr>
      </p:pic>
      <p:pic>
        <p:nvPicPr>
          <p:cNvPr id="7" name="Picture 6" descr="A black and white text with white numbers&#10;&#10;AI-generated content may be incorrect.">
            <a:extLst>
              <a:ext uri="{FF2B5EF4-FFF2-40B4-BE49-F238E27FC236}">
                <a16:creationId xmlns:a16="http://schemas.microsoft.com/office/drawing/2014/main" id="{BAC91317-1871-F183-691E-5F4BEA9FA5A0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4832" y="5519293"/>
            <a:ext cx="1722395" cy="6894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89410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hape 66"/>
          <p:cNvSpPr/>
          <p:nvPr/>
        </p:nvSpPr>
        <p:spPr>
          <a:xfrm>
            <a:off x="0" y="0"/>
            <a:ext cx="12192000" cy="5861304"/>
          </a:xfrm>
          <a:prstGeom prst="rect">
            <a:avLst/>
          </a:prstGeom>
          <a:solidFill>
            <a:srgbClr val="881427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5" name="Shape 69"/>
          <p:cNvPicPr preferRelativeResize="0"/>
          <p:nvPr/>
        </p:nvPicPr>
        <p:blipFill rotWithShape="1">
          <a:blip r:embed="rId2">
            <a:alphaModFix amt="50000"/>
          </a:blip>
          <a:srcRect t="17271" r="22500"/>
          <a:stretch/>
        </p:blipFill>
        <p:spPr>
          <a:xfrm rot="-5760000">
            <a:off x="4717324" y="-5286670"/>
            <a:ext cx="1486114" cy="11221116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Shape 70"/>
          <p:cNvSpPr/>
          <p:nvPr/>
        </p:nvSpPr>
        <p:spPr>
          <a:xfrm>
            <a:off x="1212143" y="1138929"/>
            <a:ext cx="694944" cy="82296"/>
          </a:xfrm>
          <a:prstGeom prst="rect">
            <a:avLst/>
          </a:prstGeom>
          <a:solidFill>
            <a:srgbClr val="F4B701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" name="Shape 71"/>
          <p:cNvSpPr txBox="1"/>
          <p:nvPr/>
        </p:nvSpPr>
        <p:spPr>
          <a:xfrm>
            <a:off x="1082947" y="1338276"/>
            <a:ext cx="10584936" cy="98488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en-US" sz="4000" dirty="0">
                <a:solidFill>
                  <a:schemeClr val="lt1"/>
                </a:solidFill>
                <a:latin typeface="Arial Narrow" panose="020B0606020202030204" pitchFamily="34" charset="0"/>
                <a:ea typeface="Arial"/>
                <a:cs typeface="Arial"/>
                <a:sym typeface="Arial"/>
              </a:rPr>
              <a:t>Section Header</a:t>
            </a:r>
          </a:p>
        </p:txBody>
      </p:sp>
      <p:sp>
        <p:nvSpPr>
          <p:cNvPr id="8" name="Shape 72"/>
          <p:cNvSpPr/>
          <p:nvPr/>
        </p:nvSpPr>
        <p:spPr>
          <a:xfrm>
            <a:off x="1082947" y="2559503"/>
            <a:ext cx="10702652" cy="2308323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en-US" sz="2800" dirty="0" err="1">
                <a:solidFill>
                  <a:schemeClr val="lt1"/>
                </a:solidFill>
                <a:latin typeface="Arial Narrow" panose="020B0606020202030204" pitchFamily="34" charset="0"/>
              </a:rPr>
              <a:t>Lorem</a:t>
            </a:r>
            <a:r>
              <a:rPr lang="en-US" sz="2800" dirty="0">
                <a:solidFill>
                  <a:schemeClr val="lt1"/>
                </a:solidFill>
                <a:latin typeface="Arial Narrow" panose="020B0606020202030204" pitchFamily="34" charset="0"/>
              </a:rPr>
              <a:t> </a:t>
            </a:r>
            <a:r>
              <a:rPr lang="en-US" sz="2800" dirty="0" err="1">
                <a:solidFill>
                  <a:schemeClr val="lt1"/>
                </a:solidFill>
                <a:latin typeface="Arial Narrow" panose="020B0606020202030204" pitchFamily="34" charset="0"/>
              </a:rPr>
              <a:t>ipsum</a:t>
            </a:r>
            <a:r>
              <a:rPr lang="en-US" sz="2800" dirty="0">
                <a:solidFill>
                  <a:schemeClr val="lt1"/>
                </a:solidFill>
                <a:latin typeface="Arial Narrow" panose="020B0606020202030204" pitchFamily="34" charset="0"/>
              </a:rPr>
              <a:t> text </a:t>
            </a:r>
            <a:endParaRPr lang="en-US" sz="2800" dirty="0">
              <a:solidFill>
                <a:schemeClr val="lt1"/>
              </a:solidFill>
              <a:latin typeface="Arial Narrow" panose="020B0606020202030204" pitchFamily="34" charset="0"/>
              <a:ea typeface="Arial"/>
              <a:cs typeface="Arial"/>
              <a:sym typeface="Arial"/>
            </a:endParaRPr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667883" y="6516990"/>
            <a:ext cx="496331" cy="341011"/>
          </a:xfrm>
        </p:spPr>
        <p:txBody>
          <a:bodyPr/>
          <a:lstStyle>
            <a:lvl1pPr>
              <a:defRPr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95E37FF6-5C40-4719-AC9A-8C46E12D76CF}" type="slidenum">
              <a:rPr lang="en-US" smtClean="0"/>
              <a:t>‹#›</a:t>
            </a:fld>
            <a:endParaRPr lang="en-US"/>
          </a:p>
        </p:txBody>
      </p:sp>
      <p:pic>
        <p:nvPicPr>
          <p:cNvPr id="2" name="Picture 1" descr="A black and grey text&#10;&#10;AI-generated content may be incorrect.">
            <a:extLst>
              <a:ext uri="{FF2B5EF4-FFF2-40B4-BE49-F238E27FC236}">
                <a16:creationId xmlns:a16="http://schemas.microsoft.com/office/drawing/2014/main" id="{115CDEF9-D613-37E1-213E-F9D261052906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0702" y="5978355"/>
            <a:ext cx="3891300" cy="7987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03720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09600" y="165358"/>
            <a:ext cx="10101648" cy="672842"/>
          </a:xfrm>
        </p:spPr>
        <p:txBody>
          <a:bodyPr/>
          <a:lstStyle>
            <a:lvl1pPr>
              <a:defRPr b="1" baseline="0">
                <a:solidFill>
                  <a:srgbClr val="881427"/>
                </a:solidFill>
                <a:latin typeface="Arial Narrow" panose="020B0606020202030204" pitchFamily="34" charset="0"/>
              </a:defRPr>
            </a:lvl1pPr>
          </a:lstStyle>
          <a:p>
            <a:r>
              <a:rPr lang="en-US" dirty="0"/>
              <a:t>CLICK TO EDIT MASTER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173893"/>
            <a:ext cx="10744200" cy="4605471"/>
          </a:xfrm>
        </p:spPr>
        <p:txBody>
          <a:bodyPr>
            <a:normAutofit/>
          </a:bodyPr>
          <a:lstStyle>
            <a:lvl1pPr marL="228600" indent="-228600">
              <a:buFont typeface="Wingdings" panose="05000000000000000000" pitchFamily="2" charset="2"/>
              <a:buChar char="§"/>
              <a:defRPr sz="3600">
                <a:latin typeface="Arial Narrow" panose="020B0606020202030204" pitchFamily="34" charset="0"/>
              </a:defRPr>
            </a:lvl1pPr>
            <a:lvl2pPr marL="685800" indent="-228600">
              <a:buFont typeface="Wingdings" panose="05000000000000000000" pitchFamily="2" charset="2"/>
              <a:buChar char="§"/>
              <a:defRPr sz="3200">
                <a:latin typeface="Arial Narrow" panose="020B0606020202030204" pitchFamily="34" charset="0"/>
              </a:defRPr>
            </a:lvl2pPr>
            <a:lvl3pPr marL="1143000" indent="-228600">
              <a:buFont typeface="Wingdings" panose="05000000000000000000" pitchFamily="2" charset="2"/>
              <a:buChar char="§"/>
              <a:defRPr sz="2800">
                <a:latin typeface="Arial Narrow" panose="020B0606020202030204" pitchFamily="34" charset="0"/>
              </a:defRPr>
            </a:lvl3pPr>
            <a:lvl4pPr marL="1600200" indent="-228600">
              <a:buFont typeface="Wingdings" panose="05000000000000000000" pitchFamily="2" charset="2"/>
              <a:buChar char="§"/>
              <a:defRPr sz="2400">
                <a:latin typeface="Arial Narrow" panose="020B0606020202030204" pitchFamily="34" charset="0"/>
              </a:defRPr>
            </a:lvl4pPr>
            <a:lvl5pPr marL="2057400" indent="-228600">
              <a:buFont typeface="Wingdings" panose="05000000000000000000" pitchFamily="2" charset="2"/>
              <a:buChar char="§"/>
              <a:defRPr sz="2400"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grpSp>
        <p:nvGrpSpPr>
          <p:cNvPr id="5" name="Group 4"/>
          <p:cNvGrpSpPr/>
          <p:nvPr/>
        </p:nvGrpSpPr>
        <p:grpSpPr>
          <a:xfrm>
            <a:off x="527223" y="874544"/>
            <a:ext cx="11664779" cy="104339"/>
            <a:chOff x="509982" y="525877"/>
            <a:chExt cx="8634017" cy="86771"/>
          </a:xfrm>
        </p:grpSpPr>
        <p:cxnSp>
          <p:nvCxnSpPr>
            <p:cNvPr id="14" name="Shape 24"/>
            <p:cNvCxnSpPr/>
            <p:nvPr/>
          </p:nvCxnSpPr>
          <p:spPr>
            <a:xfrm rot="10800000">
              <a:off x="509982" y="525877"/>
              <a:ext cx="8634017" cy="0"/>
            </a:xfrm>
            <a:prstGeom prst="straightConnector1">
              <a:avLst/>
            </a:prstGeom>
            <a:noFill/>
            <a:ln w="12700" cap="flat" cmpd="sng">
              <a:solidFill>
                <a:srgbClr val="881427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sp>
          <p:nvSpPr>
            <p:cNvPr id="15" name="Shape 25"/>
            <p:cNvSpPr/>
            <p:nvPr/>
          </p:nvSpPr>
          <p:spPr>
            <a:xfrm>
              <a:off x="511776" y="529650"/>
              <a:ext cx="1673968" cy="82998"/>
            </a:xfrm>
            <a:prstGeom prst="rect">
              <a:avLst/>
            </a:prstGeom>
            <a:solidFill>
              <a:srgbClr val="881427"/>
            </a:solidFill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695669" y="6509567"/>
            <a:ext cx="496331" cy="341011"/>
          </a:xfrm>
        </p:spPr>
        <p:txBody>
          <a:bodyPr/>
          <a:lstStyle>
            <a:lvl1pPr>
              <a:defRPr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fld id="{95E37FF6-5C40-4719-AC9A-8C46E12D76CF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 descr="A black and grey text&#10;&#10;AI-generated content may be incorrect.">
            <a:extLst>
              <a:ext uri="{FF2B5EF4-FFF2-40B4-BE49-F238E27FC236}">
                <a16:creationId xmlns:a16="http://schemas.microsoft.com/office/drawing/2014/main" id="{23A555EC-9FA8-D029-E05B-56A47774A7E3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0702" y="5978355"/>
            <a:ext cx="3891300" cy="7987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90077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599" y="985837"/>
            <a:ext cx="5410201" cy="4821814"/>
          </a:xfrm>
        </p:spPr>
        <p:txBody>
          <a:bodyPr/>
          <a:lstStyle>
            <a:lvl1pPr marL="228600" indent="-228600">
              <a:buFont typeface="Wingdings" panose="05000000000000000000" pitchFamily="2" charset="2"/>
              <a:buChar char="§"/>
              <a:defRPr/>
            </a:lvl1pPr>
            <a:lvl2pPr marL="685800" indent="-228600">
              <a:buFont typeface="Wingdings" panose="05000000000000000000" pitchFamily="2" charset="2"/>
              <a:buChar char="§"/>
              <a:defRPr/>
            </a:lvl2pPr>
            <a:lvl3pPr marL="1143000" indent="-228600">
              <a:buFont typeface="Wingdings" panose="05000000000000000000" pitchFamily="2" charset="2"/>
              <a:buChar char="§"/>
              <a:defRPr/>
            </a:lvl3pPr>
            <a:lvl4pPr marL="1600200" indent="-228600">
              <a:buFont typeface="Wingdings" panose="05000000000000000000" pitchFamily="2" charset="2"/>
              <a:buChar char="§"/>
              <a:defRPr/>
            </a:lvl4pPr>
            <a:lvl5pPr marL="2057400" indent="-228600">
              <a:buFont typeface="Wingdings" panose="05000000000000000000" pitchFamily="2" charset="2"/>
              <a:buChar char="§"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1329" y="985837"/>
            <a:ext cx="5142471" cy="4821812"/>
          </a:xfrm>
        </p:spPr>
        <p:txBody>
          <a:bodyPr/>
          <a:lstStyle>
            <a:lvl1pPr marL="228600" indent="-228600">
              <a:buFont typeface="Wingdings" panose="05000000000000000000" pitchFamily="2" charset="2"/>
              <a:buChar char="§"/>
              <a:defRPr/>
            </a:lvl1pPr>
            <a:lvl2pPr marL="685800" indent="-228600">
              <a:buFont typeface="Wingdings" panose="05000000000000000000" pitchFamily="2" charset="2"/>
              <a:buChar char="§"/>
              <a:defRPr/>
            </a:lvl2pPr>
            <a:lvl3pPr marL="1143000" indent="-228600">
              <a:buFont typeface="Wingdings" panose="05000000000000000000" pitchFamily="2" charset="2"/>
              <a:buChar char="§"/>
              <a:defRPr/>
            </a:lvl3pPr>
            <a:lvl4pPr marL="1600200" indent="-228600">
              <a:buFont typeface="Wingdings" panose="05000000000000000000" pitchFamily="2" charset="2"/>
              <a:buChar char="§"/>
              <a:defRPr/>
            </a:lvl4pPr>
            <a:lvl5pPr marL="2057400" indent="-228600">
              <a:buFont typeface="Wingdings" panose="05000000000000000000" pitchFamily="2" charset="2"/>
              <a:buChar char="§"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0" name="Title 1"/>
          <p:cNvSpPr>
            <a:spLocks noGrp="1"/>
          </p:cNvSpPr>
          <p:nvPr>
            <p:ph type="title" hasCustomPrompt="1"/>
          </p:nvPr>
        </p:nvSpPr>
        <p:spPr>
          <a:xfrm>
            <a:off x="609600" y="165358"/>
            <a:ext cx="10101648" cy="672842"/>
          </a:xfrm>
        </p:spPr>
        <p:txBody>
          <a:bodyPr/>
          <a:lstStyle>
            <a:lvl1pPr>
              <a:defRPr b="1" baseline="0">
                <a:solidFill>
                  <a:srgbClr val="881427"/>
                </a:solidFill>
                <a:latin typeface="Arial Narrow" panose="020B0606020202030204" pitchFamily="34" charset="0"/>
              </a:defRPr>
            </a:lvl1pPr>
          </a:lstStyle>
          <a:p>
            <a:r>
              <a:rPr lang="en-US" dirty="0"/>
              <a:t>CLICK TO EDIT MASTER STYLE</a:t>
            </a:r>
          </a:p>
        </p:txBody>
      </p:sp>
      <p:grpSp>
        <p:nvGrpSpPr>
          <p:cNvPr id="26" name="Group 25"/>
          <p:cNvGrpSpPr/>
          <p:nvPr/>
        </p:nvGrpSpPr>
        <p:grpSpPr>
          <a:xfrm>
            <a:off x="527223" y="874544"/>
            <a:ext cx="11664779" cy="104339"/>
            <a:chOff x="509982" y="525877"/>
            <a:chExt cx="8634017" cy="86771"/>
          </a:xfrm>
        </p:grpSpPr>
        <p:cxnSp>
          <p:nvCxnSpPr>
            <p:cNvPr id="27" name="Shape 24"/>
            <p:cNvCxnSpPr/>
            <p:nvPr/>
          </p:nvCxnSpPr>
          <p:spPr>
            <a:xfrm rot="10800000">
              <a:off x="509982" y="525877"/>
              <a:ext cx="8634017" cy="0"/>
            </a:xfrm>
            <a:prstGeom prst="straightConnector1">
              <a:avLst/>
            </a:prstGeom>
            <a:noFill/>
            <a:ln w="12700" cap="flat" cmpd="sng">
              <a:solidFill>
                <a:srgbClr val="881427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sp>
          <p:nvSpPr>
            <p:cNvPr id="28" name="Shape 25"/>
            <p:cNvSpPr/>
            <p:nvPr/>
          </p:nvSpPr>
          <p:spPr>
            <a:xfrm>
              <a:off x="511776" y="529650"/>
              <a:ext cx="1673968" cy="82998"/>
            </a:xfrm>
            <a:prstGeom prst="rect">
              <a:avLst/>
            </a:prstGeom>
            <a:solidFill>
              <a:srgbClr val="881427"/>
            </a:solidFill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3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695669" y="6509567"/>
            <a:ext cx="496331" cy="341011"/>
          </a:xfrm>
        </p:spPr>
        <p:txBody>
          <a:bodyPr/>
          <a:lstStyle>
            <a:lvl1pPr>
              <a:defRPr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fld id="{95E37FF6-5C40-4719-AC9A-8C46E12D76CF}" type="slidenum">
              <a:rPr lang="en-US" smtClean="0"/>
              <a:t>‹#›</a:t>
            </a:fld>
            <a:endParaRPr lang="en-US"/>
          </a:p>
        </p:txBody>
      </p:sp>
      <p:pic>
        <p:nvPicPr>
          <p:cNvPr id="5" name="Picture 4" descr="A black and grey text&#10;&#10;AI-generated content may be incorrect.">
            <a:extLst>
              <a:ext uri="{FF2B5EF4-FFF2-40B4-BE49-F238E27FC236}">
                <a16:creationId xmlns:a16="http://schemas.microsoft.com/office/drawing/2014/main" id="{E537B6F2-BDFB-DBF4-6708-0DDCF973005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0702" y="5978355"/>
            <a:ext cx="3891300" cy="7987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38381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 hasCustomPrompt="1"/>
          </p:nvPr>
        </p:nvSpPr>
        <p:spPr>
          <a:xfrm>
            <a:off x="609600" y="165358"/>
            <a:ext cx="10101648" cy="672842"/>
          </a:xfrm>
        </p:spPr>
        <p:txBody>
          <a:bodyPr/>
          <a:lstStyle>
            <a:lvl1pPr>
              <a:defRPr b="1" baseline="0">
                <a:solidFill>
                  <a:srgbClr val="881427"/>
                </a:solidFill>
                <a:latin typeface="Arial Narrow" panose="020B0606020202030204" pitchFamily="34" charset="0"/>
              </a:defRPr>
            </a:lvl1pPr>
          </a:lstStyle>
          <a:p>
            <a:r>
              <a:rPr lang="en-US" dirty="0"/>
              <a:t>CLICK TO EDIT MASTER STYLE</a:t>
            </a:r>
          </a:p>
        </p:txBody>
      </p:sp>
      <p:grpSp>
        <p:nvGrpSpPr>
          <p:cNvPr id="23" name="Group 22"/>
          <p:cNvGrpSpPr/>
          <p:nvPr/>
        </p:nvGrpSpPr>
        <p:grpSpPr>
          <a:xfrm>
            <a:off x="527223" y="874544"/>
            <a:ext cx="11664779" cy="104339"/>
            <a:chOff x="509982" y="525877"/>
            <a:chExt cx="8634017" cy="86771"/>
          </a:xfrm>
        </p:grpSpPr>
        <p:cxnSp>
          <p:nvCxnSpPr>
            <p:cNvPr id="24" name="Shape 24"/>
            <p:cNvCxnSpPr/>
            <p:nvPr/>
          </p:nvCxnSpPr>
          <p:spPr>
            <a:xfrm rot="10800000">
              <a:off x="509982" y="525877"/>
              <a:ext cx="8634017" cy="0"/>
            </a:xfrm>
            <a:prstGeom prst="straightConnector1">
              <a:avLst/>
            </a:prstGeom>
            <a:noFill/>
            <a:ln w="12700" cap="flat" cmpd="sng">
              <a:solidFill>
                <a:srgbClr val="881427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sp>
          <p:nvSpPr>
            <p:cNvPr id="25" name="Shape 25"/>
            <p:cNvSpPr/>
            <p:nvPr/>
          </p:nvSpPr>
          <p:spPr>
            <a:xfrm>
              <a:off x="511776" y="529650"/>
              <a:ext cx="1673968" cy="82998"/>
            </a:xfrm>
            <a:prstGeom prst="rect">
              <a:avLst/>
            </a:prstGeom>
            <a:solidFill>
              <a:srgbClr val="881427"/>
            </a:solidFill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26" name="Slide Number Placeholder 5"/>
          <p:cNvSpPr txBox="1">
            <a:spLocks/>
          </p:cNvSpPr>
          <p:nvPr/>
        </p:nvSpPr>
        <p:spPr>
          <a:xfrm>
            <a:off x="11695669" y="6509567"/>
            <a:ext cx="496331" cy="3410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bg1"/>
                </a:solidFill>
                <a:latin typeface="Arial Narrow" panose="020B0606020202030204" pitchFamily="34" charset="0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93A0E397-5BF6-45C1-A1B2-674DF2564456}" type="slidenum">
              <a:rPr lang="en-US" sz="1200" smtClean="0"/>
              <a:pPr/>
              <a:t>‹#›</a:t>
            </a:fld>
            <a:endParaRPr lang="en-US" sz="1200" dirty="0"/>
          </a:p>
        </p:txBody>
      </p:sp>
      <p:pic>
        <p:nvPicPr>
          <p:cNvPr id="3" name="Picture 2" descr="A black and grey text&#10;&#10;AI-generated content may be incorrect.">
            <a:extLst>
              <a:ext uri="{FF2B5EF4-FFF2-40B4-BE49-F238E27FC236}">
                <a16:creationId xmlns:a16="http://schemas.microsoft.com/office/drawing/2014/main" id="{9833ED8B-BC94-2C0F-FEC4-34253EC916E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0702" y="5978355"/>
            <a:ext cx="3891300" cy="7987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79784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End slide">
    <p:bg>
      <p:bgPr>
        <a:solidFill>
          <a:srgbClr val="88142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695669" y="6509567"/>
            <a:ext cx="496331" cy="341011"/>
          </a:xfrm>
        </p:spPr>
        <p:txBody>
          <a:bodyPr/>
          <a:lstStyle>
            <a:lvl1pPr>
              <a:defRPr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fld id="{95E37FF6-5C40-4719-AC9A-8C46E12D76CF}" type="slidenum">
              <a:rPr lang="en-US" smtClean="0"/>
              <a:t>‹#›</a:t>
            </a:fld>
            <a:endParaRPr lang="en-US"/>
          </a:p>
        </p:txBody>
      </p:sp>
      <p:pic>
        <p:nvPicPr>
          <p:cNvPr id="2" name="Picture 1" descr="A picture containing drawing&#10;&#10;Description automatically generated">
            <a:extLst>
              <a:ext uri="{FF2B5EF4-FFF2-40B4-BE49-F238E27FC236}">
                <a16:creationId xmlns:a16="http://schemas.microsoft.com/office/drawing/2014/main" id="{05FAC38D-7965-D0EA-462E-AA9EC6868E17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0245" b="44074"/>
          <a:stretch/>
        </p:blipFill>
        <p:spPr>
          <a:xfrm>
            <a:off x="5031158" y="2172926"/>
            <a:ext cx="2129683" cy="25121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213665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E37FF6-5C40-4719-AC9A-8C46E12D7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51344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Arial Narrow" panose="020B060602020203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Arial Narrow" panose="020B0606020202030204" pitchFamily="34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 Narrow" panose="020B0606020202030204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 Narrow" panose="020B0606020202030204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 Narrow" panose="020B0606020202030204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 Narrow" panose="020B060602020203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BF61F5-3B78-A485-A063-47B7AA67E8E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12C9C3E-2506-8354-1C70-427CC43E4FE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77774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718105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DD345C-3E88-873C-6148-563C700D56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380983-78AB-B5C5-66D8-4A753E4326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002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5E3CD4BC-CEB1-D959-70FE-5B608FEC197D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570FB4-ADBE-684D-AAC8-3ADB03473FF9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848708B4-BE56-27BF-A91E-27E5F20ED2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20289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FC44AD-DC06-2A6B-670C-4ACA614D76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20370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23954944"/>
      </p:ext>
    </p:extLst>
  </p:cSld>
  <p:clrMapOvr>
    <a:masterClrMapping/>
  </p:clrMapOvr>
</p:sld>
</file>

<file path=ppt/theme/theme1.xml><?xml version="1.0" encoding="utf-8"?>
<a:theme xmlns:a="http://schemas.openxmlformats.org/drawingml/2006/main" name="Theme2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heme2" id="{78A6F4D4-ED02-494E-BCEC-EBAF471B98FF}" vid="{E5DB2898-D0CE-4881-BE5D-D2965732CF1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Theme2</Template>
  <TotalTime>1</TotalTime>
  <Words>0</Words>
  <Application>Microsoft Office PowerPoint</Application>
  <PresentationFormat>Widescreen</PresentationFormat>
  <Paragraphs>0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Arial</vt:lpstr>
      <vt:lpstr>Arial Narrow</vt:lpstr>
      <vt:lpstr>Calibri</vt:lpstr>
      <vt:lpstr>Times New Roman</vt:lpstr>
      <vt:lpstr>Wingdings</vt:lpstr>
      <vt:lpstr>Theme2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Amanda M. Hill</dc:creator>
  <cp:lastModifiedBy>Amanda M. Hill</cp:lastModifiedBy>
  <cp:revision>1</cp:revision>
  <dcterms:created xsi:type="dcterms:W3CDTF">2026-05-12T20:00:10Z</dcterms:created>
  <dcterms:modified xsi:type="dcterms:W3CDTF">2026-05-12T20:02:05Z</dcterms:modified>
</cp:coreProperties>
</file>