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9" r:id="rId2"/>
    <p:sldId id="260" r:id="rId3"/>
    <p:sldId id="261" r:id="rId4"/>
    <p:sldId id="262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814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2DEB56B-7FD6-48D9-8875-F6889C72D28F}" v="9" dt="2025-12-02T14:27:12.9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9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13B6D1-2A77-47C4-895F-B33F635FAE41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4473F8-E2B5-4E01-99DD-8694C1C50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4849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88142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122363"/>
            <a:ext cx="7772400" cy="2387600"/>
          </a:xfrm>
        </p:spPr>
        <p:txBody>
          <a:bodyPr anchor="b">
            <a:normAutofit/>
          </a:bodyPr>
          <a:lstStyle>
            <a:lvl1pPr algn="ctr">
              <a:defRPr sz="54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602038"/>
            <a:ext cx="7315200" cy="1431281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85720" y="6324600"/>
            <a:ext cx="401080" cy="332773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93A0E397-5BF6-45C1-A1B2-674DF256445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Line 2"/>
          <p:cNvSpPr>
            <a:spLocks noChangeShapeType="1"/>
          </p:cNvSpPr>
          <p:nvPr userDrawn="1"/>
        </p:nvSpPr>
        <p:spPr bwMode="auto">
          <a:xfrm>
            <a:off x="457200" y="609600"/>
            <a:ext cx="8229600" cy="0"/>
          </a:xfrm>
          <a:prstGeom prst="line">
            <a:avLst/>
          </a:prstGeom>
          <a:noFill/>
          <a:ln w="19050" cmpd="sng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0" name="Line 2"/>
          <p:cNvSpPr>
            <a:spLocks noChangeShapeType="1"/>
          </p:cNvSpPr>
          <p:nvPr userDrawn="1"/>
        </p:nvSpPr>
        <p:spPr bwMode="auto">
          <a:xfrm>
            <a:off x="457200" y="6324600"/>
            <a:ext cx="8229600" cy="0"/>
          </a:xfrm>
          <a:prstGeom prst="line">
            <a:avLst/>
          </a:prstGeom>
          <a:noFill/>
          <a:ln w="19050" cmpd="sng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n w="9525" cmpd="sng">
                <a:solidFill>
                  <a:schemeClr val="tx1"/>
                </a:solidFill>
              </a:ln>
              <a:latin typeface="Times New Roman" charset="0"/>
              <a:ea typeface="ＭＳ Ｐゴシック" charset="0"/>
            </a:endParaRPr>
          </a:p>
        </p:txBody>
      </p:sp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BDE28D3E-6CB0-48E7-B30B-F16C4604E53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" y="5140634"/>
            <a:ext cx="3439160" cy="1432983"/>
          </a:xfrm>
          <a:prstGeom prst="rect">
            <a:avLst/>
          </a:prstGeom>
        </p:spPr>
      </p:pic>
      <p:pic>
        <p:nvPicPr>
          <p:cNvPr id="7" name="Picture 6" descr="A black and white text with white numbers&#10;&#10;AI-generated content may be incorrect.">
            <a:extLst>
              <a:ext uri="{FF2B5EF4-FFF2-40B4-BE49-F238E27FC236}">
                <a16:creationId xmlns:a16="http://schemas.microsoft.com/office/drawing/2014/main" id="{26DB0FE1-80A6-1877-D3E3-3F65908D0D3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4773" y="5100621"/>
            <a:ext cx="2867487" cy="1147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401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65358"/>
            <a:ext cx="7576236" cy="672842"/>
          </a:xfrm>
        </p:spPr>
        <p:txBody>
          <a:bodyPr/>
          <a:lstStyle>
            <a:lvl1pPr>
              <a:defRPr b="1" baseline="0">
                <a:solidFill>
                  <a:srgbClr val="881427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dirty="0"/>
              <a:t>CLICK TO EDIT MASTER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73892"/>
            <a:ext cx="8058150" cy="4754497"/>
          </a:xfrm>
        </p:spPr>
        <p:txBody>
          <a:bodyPr>
            <a:normAutofit/>
          </a:bodyPr>
          <a:lstStyle>
            <a:lvl1pPr marL="228600" indent="-228600">
              <a:buFont typeface="Wingdings" panose="05000000000000000000" pitchFamily="2" charset="2"/>
              <a:buChar char="§"/>
              <a:defRPr sz="3600">
                <a:latin typeface="Arial Narrow" panose="020B0606020202030204" pitchFamily="34" charset="0"/>
              </a:defRPr>
            </a:lvl1pPr>
            <a:lvl2pPr marL="685800" indent="-228600">
              <a:buFont typeface="Wingdings" panose="05000000000000000000" pitchFamily="2" charset="2"/>
              <a:buChar char="§"/>
              <a:defRPr sz="3200">
                <a:latin typeface="Arial Narrow" panose="020B0606020202030204" pitchFamily="34" charset="0"/>
              </a:defRPr>
            </a:lvl2pPr>
            <a:lvl3pPr marL="1143000" indent="-228600">
              <a:buFont typeface="Wingdings" panose="05000000000000000000" pitchFamily="2" charset="2"/>
              <a:buChar char="§"/>
              <a:defRPr sz="2800">
                <a:latin typeface="Arial Narrow" panose="020B0606020202030204" pitchFamily="34" charset="0"/>
              </a:defRPr>
            </a:lvl3pPr>
            <a:lvl4pPr marL="1600200" indent="-228600">
              <a:buFont typeface="Wingdings" panose="05000000000000000000" pitchFamily="2" charset="2"/>
              <a:buChar char="§"/>
              <a:defRPr sz="2400">
                <a:latin typeface="Arial Narrow" panose="020B0606020202030204" pitchFamily="34" charset="0"/>
              </a:defRPr>
            </a:lvl4pPr>
            <a:lvl5pPr marL="2057400" indent="-228600">
              <a:buFont typeface="Wingdings" panose="05000000000000000000" pitchFamily="2" charset="2"/>
              <a:buChar char="§"/>
              <a:defRPr sz="2400"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14552" y="6349090"/>
            <a:ext cx="372248" cy="341011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93A0E397-5BF6-45C1-A1B2-674DF256445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Line 2"/>
          <p:cNvSpPr>
            <a:spLocks noChangeShapeType="1"/>
          </p:cNvSpPr>
          <p:nvPr userDrawn="1"/>
        </p:nvSpPr>
        <p:spPr bwMode="auto">
          <a:xfrm>
            <a:off x="457200" y="838200"/>
            <a:ext cx="8229600" cy="0"/>
          </a:xfrm>
          <a:prstGeom prst="line">
            <a:avLst/>
          </a:prstGeom>
          <a:noFill/>
          <a:ln w="19050" cmpd="sng">
            <a:solidFill>
              <a:srgbClr val="88142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n w="9525" cmpd="sng">
                <a:solidFill>
                  <a:schemeClr val="tx1"/>
                </a:solidFill>
              </a:ln>
              <a:latin typeface="Times New Roman" charset="0"/>
              <a:ea typeface="ＭＳ Ｐゴシック" charset="0"/>
            </a:endParaRPr>
          </a:p>
        </p:txBody>
      </p:sp>
      <p:sp>
        <p:nvSpPr>
          <p:cNvPr id="8" name="Line 2"/>
          <p:cNvSpPr>
            <a:spLocks noChangeShapeType="1"/>
          </p:cNvSpPr>
          <p:nvPr userDrawn="1"/>
        </p:nvSpPr>
        <p:spPr bwMode="auto">
          <a:xfrm>
            <a:off x="457200" y="6083008"/>
            <a:ext cx="8229600" cy="0"/>
          </a:xfrm>
          <a:prstGeom prst="line">
            <a:avLst/>
          </a:prstGeom>
          <a:noFill/>
          <a:ln w="19050" cmpd="sng">
            <a:solidFill>
              <a:srgbClr val="88142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n w="9525" cmpd="sng">
                <a:solidFill>
                  <a:schemeClr val="tx1"/>
                </a:solidFill>
              </a:ln>
              <a:latin typeface="Times New Roman" charset="0"/>
              <a:ea typeface="ＭＳ Ｐゴシック" charset="0"/>
            </a:endParaRPr>
          </a:p>
        </p:txBody>
      </p:sp>
      <p:pic>
        <p:nvPicPr>
          <p:cNvPr id="11" name="Picture 10" descr="A black and grey text&#10;&#10;AI-generated content may be incorrect.">
            <a:extLst>
              <a:ext uri="{FF2B5EF4-FFF2-40B4-BE49-F238E27FC236}">
                <a16:creationId xmlns:a16="http://schemas.microsoft.com/office/drawing/2014/main" id="{938B5FAB-1B40-254B-A8A3-9DC32342E84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221" y="6166604"/>
            <a:ext cx="2885364" cy="592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7143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" y="985837"/>
            <a:ext cx="4057651" cy="5013576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§"/>
              <a:defRPr/>
            </a:lvl1pPr>
            <a:lvl2pPr marL="685800" indent="-228600">
              <a:buFont typeface="Wingdings" panose="05000000000000000000" pitchFamily="2" charset="2"/>
              <a:buChar char="§"/>
              <a:defRPr/>
            </a:lvl2pPr>
            <a:lvl3pPr marL="1143000" indent="-228600">
              <a:buFont typeface="Wingdings" panose="05000000000000000000" pitchFamily="2" charset="2"/>
              <a:buChar char="§"/>
              <a:defRPr/>
            </a:lvl3pPr>
            <a:lvl4pPr marL="1600200" indent="-228600">
              <a:buFont typeface="Wingdings" panose="05000000000000000000" pitchFamily="2" charset="2"/>
              <a:buChar char="§"/>
              <a:defRPr/>
            </a:lvl4pPr>
            <a:lvl5pPr marL="2057400" indent="-22860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8496" y="985837"/>
            <a:ext cx="3856853" cy="5013576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§"/>
              <a:defRPr/>
            </a:lvl1pPr>
            <a:lvl2pPr marL="685800" indent="-228600">
              <a:buFont typeface="Wingdings" panose="05000000000000000000" pitchFamily="2" charset="2"/>
              <a:buChar char="§"/>
              <a:defRPr/>
            </a:lvl2pPr>
            <a:lvl3pPr marL="1143000" indent="-228600">
              <a:buFont typeface="Wingdings" panose="05000000000000000000" pitchFamily="2" charset="2"/>
              <a:buChar char="§"/>
              <a:defRPr/>
            </a:lvl3pPr>
            <a:lvl4pPr marL="1600200" indent="-228600">
              <a:buFont typeface="Wingdings" panose="05000000000000000000" pitchFamily="2" charset="2"/>
              <a:buChar char="§"/>
              <a:defRPr/>
            </a:lvl4pPr>
            <a:lvl5pPr marL="2057400" indent="-22860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Line 2"/>
          <p:cNvSpPr>
            <a:spLocks noChangeShapeType="1"/>
          </p:cNvSpPr>
          <p:nvPr userDrawn="1"/>
        </p:nvSpPr>
        <p:spPr bwMode="auto">
          <a:xfrm>
            <a:off x="457200" y="838200"/>
            <a:ext cx="8229600" cy="0"/>
          </a:xfrm>
          <a:prstGeom prst="line">
            <a:avLst/>
          </a:prstGeom>
          <a:noFill/>
          <a:ln w="19050" cmpd="sng">
            <a:solidFill>
              <a:srgbClr val="88142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n w="9525" cmpd="sng">
                <a:solidFill>
                  <a:schemeClr val="bg2"/>
                </a:solidFill>
              </a:ln>
              <a:latin typeface="Times New Roman" charset="0"/>
              <a:ea typeface="ＭＳ Ｐゴシック" charset="0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65358"/>
            <a:ext cx="7576236" cy="672842"/>
          </a:xfrm>
        </p:spPr>
        <p:txBody>
          <a:bodyPr/>
          <a:lstStyle>
            <a:lvl1pPr>
              <a:defRPr b="1" baseline="0">
                <a:solidFill>
                  <a:srgbClr val="881427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dirty="0"/>
              <a:t>CLICK TO EDIT MASTER STYLE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14552" y="6349090"/>
            <a:ext cx="372248" cy="341011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93A0E397-5BF6-45C1-A1B2-674DF256445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Line 2">
            <a:extLst>
              <a:ext uri="{FF2B5EF4-FFF2-40B4-BE49-F238E27FC236}">
                <a16:creationId xmlns:a16="http://schemas.microsoft.com/office/drawing/2014/main" id="{7A90689F-E3AD-59EB-CBDC-C8255AFB152C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57200" y="6083008"/>
            <a:ext cx="8229600" cy="0"/>
          </a:xfrm>
          <a:prstGeom prst="line">
            <a:avLst/>
          </a:prstGeom>
          <a:noFill/>
          <a:ln w="19050" cmpd="sng">
            <a:solidFill>
              <a:srgbClr val="88142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n w="9525" cmpd="sng">
                <a:solidFill>
                  <a:schemeClr val="tx1"/>
                </a:solidFill>
              </a:ln>
              <a:latin typeface="Times New Roman" charset="0"/>
              <a:ea typeface="ＭＳ Ｐゴシック" charset="0"/>
            </a:endParaRPr>
          </a:p>
        </p:txBody>
      </p:sp>
      <p:pic>
        <p:nvPicPr>
          <p:cNvPr id="5" name="Picture 4" descr="A black and grey text&#10;&#10;AI-generated content may be incorrect.">
            <a:extLst>
              <a:ext uri="{FF2B5EF4-FFF2-40B4-BE49-F238E27FC236}">
                <a16:creationId xmlns:a16="http://schemas.microsoft.com/office/drawing/2014/main" id="{D5BEA4D9-3B7B-2726-CF85-B0131BF7D72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221" y="6166604"/>
            <a:ext cx="2885364" cy="592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811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ine 2"/>
          <p:cNvSpPr>
            <a:spLocks noChangeShapeType="1"/>
          </p:cNvSpPr>
          <p:nvPr userDrawn="1"/>
        </p:nvSpPr>
        <p:spPr bwMode="auto">
          <a:xfrm>
            <a:off x="457200" y="838200"/>
            <a:ext cx="8229600" cy="0"/>
          </a:xfrm>
          <a:prstGeom prst="line">
            <a:avLst/>
          </a:prstGeom>
          <a:noFill/>
          <a:ln w="19050" cmpd="sng">
            <a:solidFill>
              <a:srgbClr val="88142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n w="9525" cmpd="sng">
                <a:solidFill>
                  <a:schemeClr val="bg2"/>
                </a:solidFill>
              </a:ln>
              <a:latin typeface="Times New Roman" charset="0"/>
              <a:ea typeface="ＭＳ Ｐゴシック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65358"/>
            <a:ext cx="7576236" cy="672842"/>
          </a:xfrm>
        </p:spPr>
        <p:txBody>
          <a:bodyPr/>
          <a:lstStyle>
            <a:lvl1pPr>
              <a:defRPr b="1" baseline="0">
                <a:solidFill>
                  <a:srgbClr val="881427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dirty="0"/>
              <a:t>CLICK TO EDIT MASTER STYLE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14552" y="6349090"/>
            <a:ext cx="372248" cy="341011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93A0E397-5BF6-45C1-A1B2-674DF256445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Line 2">
            <a:extLst>
              <a:ext uri="{FF2B5EF4-FFF2-40B4-BE49-F238E27FC236}">
                <a16:creationId xmlns:a16="http://schemas.microsoft.com/office/drawing/2014/main" id="{CF82C175-A24A-B4D1-E84A-1A6F133B1AE9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57200" y="6083008"/>
            <a:ext cx="8229600" cy="0"/>
          </a:xfrm>
          <a:prstGeom prst="line">
            <a:avLst/>
          </a:prstGeom>
          <a:noFill/>
          <a:ln w="19050" cmpd="sng">
            <a:solidFill>
              <a:srgbClr val="88142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n w="9525" cmpd="sng">
                <a:solidFill>
                  <a:schemeClr val="tx1"/>
                </a:solidFill>
              </a:ln>
              <a:latin typeface="Times New Roman" charset="0"/>
              <a:ea typeface="ＭＳ Ｐゴシック" charset="0"/>
            </a:endParaRPr>
          </a:p>
        </p:txBody>
      </p:sp>
      <p:pic>
        <p:nvPicPr>
          <p:cNvPr id="3" name="Picture 2" descr="A black and grey text&#10;&#10;AI-generated content may be incorrect.">
            <a:extLst>
              <a:ext uri="{FF2B5EF4-FFF2-40B4-BE49-F238E27FC236}">
                <a16:creationId xmlns:a16="http://schemas.microsoft.com/office/drawing/2014/main" id="{DE844CD7-2C90-31D4-0B16-AA1337C4E81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221" y="6166604"/>
            <a:ext cx="2885364" cy="592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345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bg>
      <p:bgPr>
        <a:solidFill>
          <a:srgbClr val="88142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14552" y="6349090"/>
            <a:ext cx="372248" cy="341011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93A0E397-5BF6-45C1-A1B2-674DF256445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3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E5B86809-8D7E-4E12-8E5F-56FDCA498BA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9434" b="43696"/>
          <a:stretch/>
        </p:blipFill>
        <p:spPr>
          <a:xfrm>
            <a:off x="3412142" y="1937932"/>
            <a:ext cx="2473870" cy="2822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7800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0E397-5BF6-45C1-A1B2-674DF2564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784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6" r:id="rId4"/>
    <p:sldLayoutId id="2147483667" r:id="rId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0E397-5BF6-45C1-A1B2-674DF256445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2664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0E397-5BF6-45C1-A1B2-674DF256445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351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0E397-5BF6-45C1-A1B2-674DF256445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491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0E397-5BF6-45C1-A1B2-674DF2564456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7194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0E397-5BF6-45C1-A1B2-674DF2564456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413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185</TotalTime>
  <Words>5</Words>
  <Application>Microsoft Office PowerPoint</Application>
  <PresentationFormat>On-screen Show (4:3)</PresentationFormat>
  <Paragraphs>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Arial Narrow</vt:lpstr>
      <vt:lpstr>Calibri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Temple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Amy M. Cheng</dc:creator>
  <cp:lastModifiedBy>Amanda M. Hill</cp:lastModifiedBy>
  <cp:revision>10</cp:revision>
  <dcterms:created xsi:type="dcterms:W3CDTF">2017-04-05T17:58:45Z</dcterms:created>
  <dcterms:modified xsi:type="dcterms:W3CDTF">2025-12-02T14:28:42Z</dcterms:modified>
</cp:coreProperties>
</file>