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87" d="100"/>
          <a:sy n="87" d="100"/>
        </p:scale>
        <p:origin x="40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8142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1122363"/>
            <a:ext cx="10363200" cy="2387600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02041"/>
            <a:ext cx="9753600" cy="143128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047628" y="6324603"/>
            <a:ext cx="534773" cy="332773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83DC1517-8519-4357-8E24-AA31BB989AE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Line 2"/>
          <p:cNvSpPr>
            <a:spLocks noChangeShapeType="1"/>
          </p:cNvSpPr>
          <p:nvPr/>
        </p:nvSpPr>
        <p:spPr bwMode="auto">
          <a:xfrm>
            <a:off x="609600" y="609600"/>
            <a:ext cx="10972800" cy="0"/>
          </a:xfrm>
          <a:prstGeom prst="line">
            <a:avLst/>
          </a:prstGeom>
          <a:noFill/>
          <a:ln w="19050" cmpd="sng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latin typeface="Times New Roman" charset="0"/>
              <a:ea typeface="ＭＳ Ｐゴシック" charset="0"/>
            </a:endParaRPr>
          </a:p>
        </p:txBody>
      </p:sp>
      <p:sp>
        <p:nvSpPr>
          <p:cNvPr id="10" name="Line 2"/>
          <p:cNvSpPr>
            <a:spLocks noChangeShapeType="1"/>
          </p:cNvSpPr>
          <p:nvPr/>
        </p:nvSpPr>
        <p:spPr bwMode="auto">
          <a:xfrm>
            <a:off x="609600" y="6324600"/>
            <a:ext cx="10972800" cy="0"/>
          </a:xfrm>
          <a:prstGeom prst="line">
            <a:avLst/>
          </a:prstGeom>
          <a:noFill/>
          <a:ln w="19050" cmpd="sng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ln w="9525" cmpd="sng">
                <a:solidFill>
                  <a:schemeClr val="tx1"/>
                </a:solidFill>
              </a:ln>
              <a:latin typeface="Times New Roman" charset="0"/>
              <a:ea typeface="ＭＳ Ｐゴシック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9C230BC-B558-12C4-7CA0-26A999E79E6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5096" y="5128062"/>
            <a:ext cx="2617304" cy="104763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172DD79-499E-C302-6009-4DD5F5F0503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964" y="5141335"/>
            <a:ext cx="3399958" cy="1416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283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165358"/>
            <a:ext cx="10101648" cy="672842"/>
          </a:xfrm>
        </p:spPr>
        <p:txBody>
          <a:bodyPr/>
          <a:lstStyle>
            <a:lvl1pPr>
              <a:defRPr b="1" baseline="0">
                <a:solidFill>
                  <a:srgbClr val="881427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CLICK TO EDIT MASTER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3892"/>
            <a:ext cx="10744200" cy="4754497"/>
          </a:xfrm>
        </p:spPr>
        <p:txBody>
          <a:bodyPr>
            <a:normAutofit/>
          </a:bodyPr>
          <a:lstStyle>
            <a:lvl1pPr marL="228600" indent="-228600">
              <a:buFont typeface="Wingdings" panose="05000000000000000000" pitchFamily="2" charset="2"/>
              <a:buChar char="§"/>
              <a:defRPr sz="3600">
                <a:latin typeface="Arial Narrow" panose="020B0606020202030204" pitchFamily="34" charset="0"/>
              </a:defRPr>
            </a:lvl1pPr>
            <a:lvl2pPr marL="685800" indent="-228600">
              <a:buFont typeface="Wingdings" panose="05000000000000000000" pitchFamily="2" charset="2"/>
              <a:buChar char="§"/>
              <a:defRPr sz="3200">
                <a:latin typeface="Arial Narrow" panose="020B060602020203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 sz="2800">
                <a:latin typeface="Arial Narrow" panose="020B060602020203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2400">
                <a:latin typeface="Arial Narrow" panose="020B0606020202030204" pitchFamily="34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 sz="2400"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086069" y="6349093"/>
            <a:ext cx="496331" cy="341011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C1517-8519-4357-8E24-AA31BB989AE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Line 2"/>
          <p:cNvSpPr>
            <a:spLocks noChangeShapeType="1"/>
          </p:cNvSpPr>
          <p:nvPr/>
        </p:nvSpPr>
        <p:spPr bwMode="auto">
          <a:xfrm>
            <a:off x="609600" y="838200"/>
            <a:ext cx="10972800" cy="0"/>
          </a:xfrm>
          <a:prstGeom prst="line">
            <a:avLst/>
          </a:prstGeom>
          <a:noFill/>
          <a:ln w="19050" cmpd="sng">
            <a:solidFill>
              <a:srgbClr val="88142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ln w="9525" cmpd="sng">
                <a:solidFill>
                  <a:schemeClr val="tx1"/>
                </a:solidFill>
              </a:ln>
              <a:latin typeface="Times New Roman" charset="0"/>
              <a:ea typeface="ＭＳ Ｐゴシック" charset="0"/>
            </a:endParaRPr>
          </a:p>
        </p:txBody>
      </p:sp>
      <p:sp>
        <p:nvSpPr>
          <p:cNvPr id="8" name="Line 2"/>
          <p:cNvSpPr>
            <a:spLocks noChangeShapeType="1"/>
          </p:cNvSpPr>
          <p:nvPr/>
        </p:nvSpPr>
        <p:spPr bwMode="auto">
          <a:xfrm>
            <a:off x="609600" y="6083008"/>
            <a:ext cx="10972800" cy="0"/>
          </a:xfrm>
          <a:prstGeom prst="line">
            <a:avLst/>
          </a:prstGeom>
          <a:noFill/>
          <a:ln w="19050" cmpd="sng">
            <a:solidFill>
              <a:srgbClr val="88142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ln w="9525" cmpd="sng">
                <a:solidFill>
                  <a:schemeClr val="tx1"/>
                </a:solidFill>
              </a:ln>
              <a:latin typeface="Times New Roman" charset="0"/>
              <a:ea typeface="ＭＳ Ｐゴシック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7D2725A-92E1-CF8C-70D7-100C70B48A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276" y="6205055"/>
            <a:ext cx="2753542" cy="565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32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1" y="985837"/>
            <a:ext cx="5410201" cy="5013576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 marL="1143000" indent="-228600"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§"/>
              <a:defRPr/>
            </a:lvl4pPr>
            <a:lvl5pPr marL="2057400" indent="-22860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1330" y="985837"/>
            <a:ext cx="5142471" cy="5013576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 marL="1143000" indent="-228600"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§"/>
              <a:defRPr/>
            </a:lvl4pPr>
            <a:lvl5pPr marL="2057400" indent="-22860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Line 2"/>
          <p:cNvSpPr>
            <a:spLocks noChangeShapeType="1"/>
          </p:cNvSpPr>
          <p:nvPr/>
        </p:nvSpPr>
        <p:spPr bwMode="auto">
          <a:xfrm>
            <a:off x="609600" y="838200"/>
            <a:ext cx="10972800" cy="0"/>
          </a:xfrm>
          <a:prstGeom prst="line">
            <a:avLst/>
          </a:prstGeom>
          <a:noFill/>
          <a:ln w="19050" cmpd="sng">
            <a:solidFill>
              <a:srgbClr val="88142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ln w="9525" cmpd="sng">
                <a:solidFill>
                  <a:schemeClr val="bg2"/>
                </a:solidFill>
              </a:ln>
              <a:latin typeface="Times New Roman" charset="0"/>
              <a:ea typeface="ＭＳ Ｐゴシック" charset="0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165358"/>
            <a:ext cx="10101648" cy="672842"/>
          </a:xfrm>
        </p:spPr>
        <p:txBody>
          <a:bodyPr/>
          <a:lstStyle>
            <a:lvl1pPr>
              <a:defRPr b="1" baseline="0">
                <a:solidFill>
                  <a:srgbClr val="881427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CLICK TO EDIT MASTER STYLE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086069" y="6349093"/>
            <a:ext cx="496331" cy="341011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C1517-8519-4357-8E24-AA31BB989AE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Line 2">
            <a:extLst>
              <a:ext uri="{FF2B5EF4-FFF2-40B4-BE49-F238E27FC236}">
                <a16:creationId xmlns:a16="http://schemas.microsoft.com/office/drawing/2014/main" id="{7A90689F-E3AD-59EB-CBDC-C8255AFB152C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6083008"/>
            <a:ext cx="10972800" cy="0"/>
          </a:xfrm>
          <a:prstGeom prst="line">
            <a:avLst/>
          </a:prstGeom>
          <a:noFill/>
          <a:ln w="19050" cmpd="sng">
            <a:solidFill>
              <a:srgbClr val="88142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ln w="9525" cmpd="sng">
                <a:solidFill>
                  <a:schemeClr val="tx1"/>
                </a:solidFill>
              </a:ln>
              <a:latin typeface="Times New Roman" charset="0"/>
              <a:ea typeface="ＭＳ Ｐゴシック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DD7CEDD-847D-1067-77F7-B7333146943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276" y="6205055"/>
            <a:ext cx="2753542" cy="565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488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2"/>
          <p:cNvSpPr>
            <a:spLocks noChangeShapeType="1"/>
          </p:cNvSpPr>
          <p:nvPr/>
        </p:nvSpPr>
        <p:spPr bwMode="auto">
          <a:xfrm>
            <a:off x="609600" y="838200"/>
            <a:ext cx="10972800" cy="0"/>
          </a:xfrm>
          <a:prstGeom prst="line">
            <a:avLst/>
          </a:prstGeom>
          <a:noFill/>
          <a:ln w="19050" cmpd="sng">
            <a:solidFill>
              <a:srgbClr val="88142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ln w="9525" cmpd="sng">
                <a:solidFill>
                  <a:schemeClr val="bg2"/>
                </a:solidFill>
              </a:ln>
              <a:latin typeface="Times New Roman" charset="0"/>
              <a:ea typeface="ＭＳ Ｐゴシック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165358"/>
            <a:ext cx="10101648" cy="672842"/>
          </a:xfrm>
        </p:spPr>
        <p:txBody>
          <a:bodyPr/>
          <a:lstStyle>
            <a:lvl1pPr>
              <a:defRPr b="1" baseline="0">
                <a:solidFill>
                  <a:srgbClr val="881427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CLICK TO EDIT MASTER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086069" y="6349093"/>
            <a:ext cx="496331" cy="341011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C1517-8519-4357-8E24-AA31BB989AE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Line 2">
            <a:extLst>
              <a:ext uri="{FF2B5EF4-FFF2-40B4-BE49-F238E27FC236}">
                <a16:creationId xmlns:a16="http://schemas.microsoft.com/office/drawing/2014/main" id="{CF82C175-A24A-B4D1-E84A-1A6F133B1AE9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6083008"/>
            <a:ext cx="10972800" cy="0"/>
          </a:xfrm>
          <a:prstGeom prst="line">
            <a:avLst/>
          </a:prstGeom>
          <a:noFill/>
          <a:ln w="19050" cmpd="sng">
            <a:solidFill>
              <a:srgbClr val="88142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ln w="9525" cmpd="sng">
                <a:solidFill>
                  <a:schemeClr val="tx1"/>
                </a:solidFill>
              </a:ln>
              <a:latin typeface="Times New Roman" charset="0"/>
              <a:ea typeface="ＭＳ Ｐゴシック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0C3948A-7809-AB40-F3A1-9D2C9DE950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276" y="6205055"/>
            <a:ext cx="2753542" cy="565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798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">
    <p:bg>
      <p:bgPr>
        <a:solidFill>
          <a:srgbClr val="88142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086069" y="6349093"/>
            <a:ext cx="496331" cy="341011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83DC1517-8519-4357-8E24-AA31BB989AE4}" type="slidenum">
              <a:rPr lang="en-US" smtClean="0"/>
              <a:t>‹#›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53AB7D9-BAFE-8595-76EF-C0439FBB75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0404" y="1411356"/>
            <a:ext cx="3071192" cy="3071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78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C1517-8519-4357-8E24-AA31BB989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325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2591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29ED7-2C69-BC6C-8E11-B96BE27BA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863500-33EA-DE4B-43F7-A09CC9EAC1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736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4A61ED1-6305-818C-6E89-A6566787C63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30EE4E-9CEA-2E7F-B5D6-DD1E01E9E4F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C62EEF7-5135-AF67-0817-BFC1D2444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073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F21B4-3B38-3B8F-35C1-5501EF94A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546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475931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5D3C1132-9B48-41C5-B485-EF57F1EF6C90}" vid="{79D2A78A-E4FF-4226-9108-72C45BF64FD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Arial Narrow</vt:lpstr>
      <vt:lpstr>Calibri</vt:lpstr>
      <vt:lpstr>Times New Roman</vt:lpstr>
      <vt:lpstr>Wingdings</vt:lpstr>
      <vt:lpstr>Theme1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Amanda M. Hill</dc:creator>
  <cp:lastModifiedBy>Amanda M. Hill</cp:lastModifiedBy>
  <cp:revision>1</cp:revision>
  <dcterms:created xsi:type="dcterms:W3CDTF">2026-05-12T19:50:25Z</dcterms:created>
  <dcterms:modified xsi:type="dcterms:W3CDTF">2026-05-12T19:59:24Z</dcterms:modified>
</cp:coreProperties>
</file>